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F1B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681" y="3855780"/>
            <a:ext cx="5276849" cy="54101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-6738" y="7804360"/>
            <a:ext cx="1891664" cy="2482215"/>
          </a:xfrm>
          <a:custGeom>
            <a:avLst/>
            <a:gdLst/>
            <a:ahLst/>
            <a:cxnLst/>
            <a:rect l="l" t="t" r="r" b="b"/>
            <a:pathLst>
              <a:path w="1891664" h="2482215">
                <a:moveTo>
                  <a:pt x="1810990" y="2476279"/>
                </a:moveTo>
                <a:lnTo>
                  <a:pt x="1824120" y="2436777"/>
                </a:lnTo>
                <a:lnTo>
                  <a:pt x="1837866" y="2396859"/>
                </a:lnTo>
                <a:lnTo>
                  <a:pt x="1843921" y="2346810"/>
                </a:lnTo>
                <a:lnTo>
                  <a:pt x="1856481" y="2307692"/>
                </a:lnTo>
                <a:lnTo>
                  <a:pt x="1861326" y="2258459"/>
                </a:lnTo>
                <a:lnTo>
                  <a:pt x="1865549" y="2209646"/>
                </a:lnTo>
                <a:lnTo>
                  <a:pt x="1876243" y="2171788"/>
                </a:lnTo>
                <a:lnTo>
                  <a:pt x="1879187" y="2123839"/>
                </a:lnTo>
                <a:lnTo>
                  <a:pt x="1881474" y="2076332"/>
                </a:lnTo>
                <a:lnTo>
                  <a:pt x="1890197" y="2039804"/>
                </a:lnTo>
                <a:lnTo>
                  <a:pt x="1891136" y="1993207"/>
                </a:lnTo>
                <a:lnTo>
                  <a:pt x="1891383" y="1947077"/>
                </a:lnTo>
                <a:lnTo>
                  <a:pt x="1890926" y="1901422"/>
                </a:lnTo>
                <a:lnTo>
                  <a:pt x="1889755" y="1856250"/>
                </a:lnTo>
                <a:lnTo>
                  <a:pt x="1887857" y="1811567"/>
                </a:lnTo>
                <a:lnTo>
                  <a:pt x="1885221" y="1767383"/>
                </a:lnTo>
                <a:lnTo>
                  <a:pt x="1874732" y="1713177"/>
                </a:lnTo>
                <a:lnTo>
                  <a:pt x="1870585" y="1670012"/>
                </a:lnTo>
                <a:lnTo>
                  <a:pt x="1865665" y="1627369"/>
                </a:lnTo>
                <a:lnTo>
                  <a:pt x="1859960" y="1585255"/>
                </a:lnTo>
                <a:lnTo>
                  <a:pt x="1846355" y="1533152"/>
                </a:lnTo>
                <a:lnTo>
                  <a:pt x="1839047" y="1492120"/>
                </a:lnTo>
                <a:lnTo>
                  <a:pt x="1830919" y="1451642"/>
                </a:lnTo>
                <a:lnTo>
                  <a:pt x="1814857" y="1401197"/>
                </a:lnTo>
                <a:lnTo>
                  <a:pt x="1805055" y="1361847"/>
                </a:lnTo>
                <a:lnTo>
                  <a:pt x="1787296" y="1312547"/>
                </a:lnTo>
                <a:lnTo>
                  <a:pt x="1775775" y="1274358"/>
                </a:lnTo>
                <a:lnTo>
                  <a:pt x="1756272" y="1226235"/>
                </a:lnTo>
                <a:lnTo>
                  <a:pt x="1742985" y="1189238"/>
                </a:lnTo>
                <a:lnTo>
                  <a:pt x="1721693" y="1142321"/>
                </a:lnTo>
                <a:lnTo>
                  <a:pt x="1699489" y="1096021"/>
                </a:lnTo>
                <a:lnTo>
                  <a:pt x="1683465" y="1060871"/>
                </a:lnTo>
                <a:lnTo>
                  <a:pt x="1659402" y="1015824"/>
                </a:lnTo>
                <a:lnTo>
                  <a:pt x="1634391" y="971417"/>
                </a:lnTo>
                <a:lnTo>
                  <a:pt x="1608423" y="927657"/>
                </a:lnTo>
                <a:lnTo>
                  <a:pt x="1588588" y="895078"/>
                </a:lnTo>
                <a:lnTo>
                  <a:pt x="1560746" y="852582"/>
                </a:lnTo>
                <a:lnTo>
                  <a:pt x="1531757" y="810859"/>
                </a:lnTo>
                <a:lnTo>
                  <a:pt x="1501865" y="769746"/>
                </a:lnTo>
                <a:lnTo>
                  <a:pt x="1471003" y="729288"/>
                </a:lnTo>
                <a:lnTo>
                  <a:pt x="1446286" y="700004"/>
                </a:lnTo>
                <a:lnTo>
                  <a:pt x="1413518" y="660831"/>
                </a:lnTo>
                <a:lnTo>
                  <a:pt x="1379815" y="622290"/>
                </a:lnTo>
                <a:lnTo>
                  <a:pt x="1345188" y="584372"/>
                </a:lnTo>
                <a:lnTo>
                  <a:pt x="1316753" y="557597"/>
                </a:lnTo>
                <a:lnTo>
                  <a:pt x="1280313" y="520902"/>
                </a:lnTo>
                <a:lnTo>
                  <a:pt x="1250089" y="495335"/>
                </a:lnTo>
                <a:lnTo>
                  <a:pt x="1211883" y="459832"/>
                </a:lnTo>
                <a:lnTo>
                  <a:pt x="1179915" y="435440"/>
                </a:lnTo>
                <a:lnTo>
                  <a:pt x="1139989" y="401098"/>
                </a:lnTo>
                <a:lnTo>
                  <a:pt x="1106325" y="377852"/>
                </a:lnTo>
                <a:lnTo>
                  <a:pt x="1064726" y="344639"/>
                </a:lnTo>
                <a:lnTo>
                  <a:pt x="1029411" y="322506"/>
                </a:lnTo>
                <a:lnTo>
                  <a:pt x="993288" y="300919"/>
                </a:lnTo>
                <a:lnTo>
                  <a:pt x="949266" y="269341"/>
                </a:lnTo>
                <a:lnTo>
                  <a:pt x="911563" y="248820"/>
                </a:lnTo>
                <a:lnTo>
                  <a:pt x="873087" y="228821"/>
                </a:lnTo>
                <a:lnTo>
                  <a:pt x="833849" y="209335"/>
                </a:lnTo>
                <a:lnTo>
                  <a:pt x="793862" y="190355"/>
                </a:lnTo>
                <a:lnTo>
                  <a:pt x="753136" y="171873"/>
                </a:lnTo>
                <a:lnTo>
                  <a:pt x="711685" y="153882"/>
                </a:lnTo>
                <a:lnTo>
                  <a:pt x="669518" y="136373"/>
                </a:lnTo>
                <a:lnTo>
                  <a:pt x="626648" y="119339"/>
                </a:lnTo>
                <a:lnTo>
                  <a:pt x="583086" y="102771"/>
                </a:lnTo>
                <a:lnTo>
                  <a:pt x="538844" y="86663"/>
                </a:lnTo>
                <a:lnTo>
                  <a:pt x="493933" y="71005"/>
                </a:lnTo>
                <a:lnTo>
                  <a:pt x="455470" y="66318"/>
                </a:lnTo>
                <a:lnTo>
                  <a:pt x="409257" y="51540"/>
                </a:lnTo>
                <a:lnTo>
                  <a:pt x="362410" y="37189"/>
                </a:lnTo>
                <a:lnTo>
                  <a:pt x="322046" y="33785"/>
                </a:lnTo>
                <a:lnTo>
                  <a:pt x="273967" y="20265"/>
                </a:lnTo>
                <a:lnTo>
                  <a:pt x="232392" y="17678"/>
                </a:lnTo>
                <a:lnTo>
                  <a:pt x="183127" y="4959"/>
                </a:lnTo>
                <a:lnTo>
                  <a:pt x="140390" y="3156"/>
                </a:lnTo>
                <a:lnTo>
                  <a:pt x="97088" y="1733"/>
                </a:lnTo>
                <a:lnTo>
                  <a:pt x="53235" y="684"/>
                </a:lnTo>
                <a:lnTo>
                  <a:pt x="8840" y="0"/>
                </a:lnTo>
                <a:lnTo>
                  <a:pt x="6738" y="1418"/>
                </a:lnTo>
                <a:lnTo>
                  <a:pt x="6687" y="20322"/>
                </a:lnTo>
                <a:lnTo>
                  <a:pt x="22618" y="21344"/>
                </a:lnTo>
                <a:lnTo>
                  <a:pt x="66852" y="22137"/>
                </a:lnTo>
                <a:lnTo>
                  <a:pt x="110530" y="23305"/>
                </a:lnTo>
                <a:lnTo>
                  <a:pt x="160745" y="35383"/>
                </a:lnTo>
                <a:lnTo>
                  <a:pt x="203277" y="37324"/>
                </a:lnTo>
                <a:lnTo>
                  <a:pt x="245218" y="39665"/>
                </a:lnTo>
                <a:lnTo>
                  <a:pt x="293660" y="52939"/>
                </a:lnTo>
                <a:lnTo>
                  <a:pt x="334383" y="56102"/>
                </a:lnTo>
                <a:lnTo>
                  <a:pt x="381582" y="70215"/>
                </a:lnTo>
                <a:lnTo>
                  <a:pt x="428143" y="84759"/>
                </a:lnTo>
                <a:lnTo>
                  <a:pt x="466948" y="89215"/>
                </a:lnTo>
                <a:lnTo>
                  <a:pt x="512194" y="104646"/>
                </a:lnTo>
                <a:lnTo>
                  <a:pt x="556765" y="120532"/>
                </a:lnTo>
                <a:lnTo>
                  <a:pt x="600650" y="136882"/>
                </a:lnTo>
                <a:lnTo>
                  <a:pt x="643835" y="153704"/>
                </a:lnTo>
                <a:lnTo>
                  <a:pt x="686309" y="171006"/>
                </a:lnTo>
                <a:lnTo>
                  <a:pt x="728060" y="188795"/>
                </a:lnTo>
                <a:lnTo>
                  <a:pt x="769076" y="207080"/>
                </a:lnTo>
                <a:lnTo>
                  <a:pt x="809346" y="225870"/>
                </a:lnTo>
                <a:lnTo>
                  <a:pt x="848856" y="245171"/>
                </a:lnTo>
                <a:lnTo>
                  <a:pt x="887595" y="264993"/>
                </a:lnTo>
                <a:lnTo>
                  <a:pt x="925552" y="285343"/>
                </a:lnTo>
                <a:lnTo>
                  <a:pt x="969818" y="316757"/>
                </a:lnTo>
                <a:lnTo>
                  <a:pt x="1006172" y="338188"/>
                </a:lnTo>
                <a:lnTo>
                  <a:pt x="1041708" y="360171"/>
                </a:lnTo>
                <a:lnTo>
                  <a:pt x="1083517" y="393243"/>
                </a:lnTo>
                <a:lnTo>
                  <a:pt x="1117379" y="416355"/>
                </a:lnTo>
                <a:lnTo>
                  <a:pt x="1157491" y="450572"/>
                </a:lnTo>
                <a:lnTo>
                  <a:pt x="1189631" y="474847"/>
                </a:lnTo>
                <a:lnTo>
                  <a:pt x="1227997" y="510242"/>
                </a:lnTo>
                <a:lnTo>
                  <a:pt x="1258368" y="535711"/>
                </a:lnTo>
                <a:lnTo>
                  <a:pt x="1294940" y="572316"/>
                </a:lnTo>
                <a:lnTo>
                  <a:pt x="1323494" y="599011"/>
                </a:lnTo>
                <a:lnTo>
                  <a:pt x="1358225" y="636859"/>
                </a:lnTo>
                <a:lnTo>
                  <a:pt x="1392017" y="675340"/>
                </a:lnTo>
                <a:lnTo>
                  <a:pt x="1424858" y="714463"/>
                </a:lnTo>
                <a:lnTo>
                  <a:pt x="1449633" y="743708"/>
                </a:lnTo>
                <a:lnTo>
                  <a:pt x="1480537" y="784138"/>
                </a:lnTo>
                <a:lnTo>
                  <a:pt x="1510455" y="825234"/>
                </a:lnTo>
                <a:lnTo>
                  <a:pt x="1539373" y="867004"/>
                </a:lnTo>
                <a:lnTo>
                  <a:pt x="1567286" y="909453"/>
                </a:lnTo>
                <a:lnTo>
                  <a:pt x="1587095" y="942048"/>
                </a:lnTo>
                <a:lnTo>
                  <a:pt x="1613022" y="985837"/>
                </a:lnTo>
                <a:lnTo>
                  <a:pt x="1637974" y="1030283"/>
                </a:lnTo>
                <a:lnTo>
                  <a:pt x="1661964" y="1075379"/>
                </a:lnTo>
                <a:lnTo>
                  <a:pt x="1677899" y="1110590"/>
                </a:lnTo>
                <a:lnTo>
                  <a:pt x="1699999" y="1156961"/>
                </a:lnTo>
                <a:lnTo>
                  <a:pt x="1721172" y="1203957"/>
                </a:lnTo>
                <a:lnTo>
                  <a:pt x="1734327" y="1241043"/>
                </a:lnTo>
                <a:lnTo>
                  <a:pt x="1753683" y="1289266"/>
                </a:lnTo>
                <a:lnTo>
                  <a:pt x="1765045" y="1327562"/>
                </a:lnTo>
                <a:lnTo>
                  <a:pt x="1782631" y="1376979"/>
                </a:lnTo>
                <a:lnTo>
                  <a:pt x="1792247" y="1416454"/>
                </a:lnTo>
                <a:lnTo>
                  <a:pt x="1808112" y="1467032"/>
                </a:lnTo>
                <a:lnTo>
                  <a:pt x="1816030" y="1507652"/>
                </a:lnTo>
                <a:lnTo>
                  <a:pt x="1823117" y="1548833"/>
                </a:lnTo>
                <a:lnTo>
                  <a:pt x="1836489" y="1601093"/>
                </a:lnTo>
                <a:lnTo>
                  <a:pt x="1841951" y="1643371"/>
                </a:lnTo>
                <a:lnTo>
                  <a:pt x="1846617" y="1686185"/>
                </a:lnTo>
                <a:lnTo>
                  <a:pt x="1850501" y="1729528"/>
                </a:lnTo>
                <a:lnTo>
                  <a:pt x="1860718" y="1783918"/>
                </a:lnTo>
                <a:lnTo>
                  <a:pt x="1863072" y="1828292"/>
                </a:lnTo>
                <a:lnTo>
                  <a:pt x="1864679" y="1873171"/>
                </a:lnTo>
                <a:lnTo>
                  <a:pt x="1865551" y="1918546"/>
                </a:lnTo>
                <a:lnTo>
                  <a:pt x="1865700" y="1964408"/>
                </a:lnTo>
                <a:lnTo>
                  <a:pt x="1865138" y="2010751"/>
                </a:lnTo>
                <a:lnTo>
                  <a:pt x="1856773" y="2047037"/>
                </a:lnTo>
                <a:lnTo>
                  <a:pt x="1854825" y="2094315"/>
                </a:lnTo>
                <a:lnTo>
                  <a:pt x="1852202" y="2142048"/>
                </a:lnTo>
                <a:lnTo>
                  <a:pt x="1848916" y="2190229"/>
                </a:lnTo>
                <a:lnTo>
                  <a:pt x="1837875" y="2228321"/>
                </a:lnTo>
                <a:lnTo>
                  <a:pt x="1833298" y="2277373"/>
                </a:lnTo>
                <a:lnTo>
                  <a:pt x="1820991" y="2316320"/>
                </a:lnTo>
                <a:lnTo>
                  <a:pt x="1815173" y="2366209"/>
                </a:lnTo>
                <a:lnTo>
                  <a:pt x="1801647" y="2405978"/>
                </a:lnTo>
                <a:lnTo>
                  <a:pt x="1794634" y="2456674"/>
                </a:lnTo>
                <a:lnTo>
                  <a:pt x="1786269" y="2476229"/>
                </a:lnTo>
                <a:lnTo>
                  <a:pt x="1810990" y="2476279"/>
                </a:lnTo>
                <a:close/>
              </a:path>
              <a:path w="1891664" h="2482215">
                <a:moveTo>
                  <a:pt x="5893" y="311319"/>
                </a:moveTo>
                <a:lnTo>
                  <a:pt x="6687" y="20322"/>
                </a:lnTo>
                <a:lnTo>
                  <a:pt x="1885" y="20014"/>
                </a:lnTo>
                <a:lnTo>
                  <a:pt x="2718" y="310551"/>
                </a:lnTo>
                <a:lnTo>
                  <a:pt x="5893" y="311319"/>
                </a:lnTo>
                <a:close/>
              </a:path>
              <a:path w="1891664" h="2482215">
                <a:moveTo>
                  <a:pt x="1652528" y="2475962"/>
                </a:moveTo>
                <a:lnTo>
                  <a:pt x="1475418" y="2472907"/>
                </a:lnTo>
                <a:lnTo>
                  <a:pt x="1478234" y="2455686"/>
                </a:lnTo>
                <a:lnTo>
                  <a:pt x="1489852" y="2417204"/>
                </a:lnTo>
                <a:lnTo>
                  <a:pt x="1493708" y="2368639"/>
                </a:lnTo>
                <a:lnTo>
                  <a:pt x="1503995" y="2331055"/>
                </a:lnTo>
                <a:lnTo>
                  <a:pt x="1506495" y="2283405"/>
                </a:lnTo>
                <a:lnTo>
                  <a:pt x="1508297" y="2236226"/>
                </a:lnTo>
                <a:lnTo>
                  <a:pt x="1509390" y="2189526"/>
                </a:lnTo>
                <a:lnTo>
                  <a:pt x="1509760" y="2143313"/>
                </a:lnTo>
                <a:lnTo>
                  <a:pt x="1509394" y="2097596"/>
                </a:lnTo>
                <a:lnTo>
                  <a:pt x="1508281" y="2052384"/>
                </a:lnTo>
                <a:lnTo>
                  <a:pt x="1506407" y="2007686"/>
                </a:lnTo>
                <a:lnTo>
                  <a:pt x="1503759" y="1963510"/>
                </a:lnTo>
                <a:lnTo>
                  <a:pt x="1500325" y="1919864"/>
                </a:lnTo>
                <a:lnTo>
                  <a:pt x="1496092" y="1876757"/>
                </a:lnTo>
                <a:lnTo>
                  <a:pt x="1491047" y="1834198"/>
                </a:lnTo>
                <a:lnTo>
                  <a:pt x="1478074" y="1781668"/>
                </a:lnTo>
                <a:lnTo>
                  <a:pt x="1471368" y="1740231"/>
                </a:lnTo>
                <a:lnTo>
                  <a:pt x="1463811" y="1699366"/>
                </a:lnTo>
                <a:lnTo>
                  <a:pt x="1448288" y="1648557"/>
                </a:lnTo>
                <a:lnTo>
                  <a:pt x="1438994" y="1608866"/>
                </a:lnTo>
                <a:lnTo>
                  <a:pt x="1421707" y="1559247"/>
                </a:lnTo>
                <a:lnTo>
                  <a:pt x="1410623" y="1520763"/>
                </a:lnTo>
                <a:lnTo>
                  <a:pt x="1391522" y="1472368"/>
                </a:lnTo>
                <a:lnTo>
                  <a:pt x="1371495" y="1424599"/>
                </a:lnTo>
                <a:lnTo>
                  <a:pt x="1357632" y="1387990"/>
                </a:lnTo>
                <a:lnTo>
                  <a:pt x="1335714" y="1341496"/>
                </a:lnTo>
                <a:lnTo>
                  <a:pt x="1319934" y="1306181"/>
                </a:lnTo>
                <a:lnTo>
                  <a:pt x="1296074" y="1260998"/>
                </a:lnTo>
                <a:lnTo>
                  <a:pt x="1271224" y="1216483"/>
                </a:lnTo>
                <a:lnTo>
                  <a:pt x="1245370" y="1172645"/>
                </a:lnTo>
                <a:lnTo>
                  <a:pt x="1225605" y="1140019"/>
                </a:lnTo>
                <a:lnTo>
                  <a:pt x="1197708" y="1097560"/>
                </a:lnTo>
                <a:lnTo>
                  <a:pt x="1168774" y="1055800"/>
                </a:lnTo>
                <a:lnTo>
                  <a:pt x="1138812" y="1014734"/>
                </a:lnTo>
                <a:lnTo>
                  <a:pt x="1107835" y="974354"/>
                </a:lnTo>
                <a:lnTo>
                  <a:pt x="1082958" y="945178"/>
                </a:lnTo>
                <a:lnTo>
                  <a:pt x="1049988" y="906142"/>
                </a:lnTo>
                <a:lnTo>
                  <a:pt x="1016040" y="867766"/>
                </a:lnTo>
                <a:lnTo>
                  <a:pt x="988231" y="840568"/>
                </a:lnTo>
                <a:lnTo>
                  <a:pt x="952367" y="803485"/>
                </a:lnTo>
                <a:lnTo>
                  <a:pt x="915563" y="767036"/>
                </a:lnTo>
                <a:lnTo>
                  <a:pt x="884937" y="741739"/>
                </a:lnTo>
                <a:lnTo>
                  <a:pt x="846294" y="706532"/>
                </a:lnTo>
                <a:lnTo>
                  <a:pt x="813853" y="682459"/>
                </a:lnTo>
                <a:lnTo>
                  <a:pt x="773421" y="648459"/>
                </a:lnTo>
                <a:lnTo>
                  <a:pt x="739217" y="625577"/>
                </a:lnTo>
                <a:lnTo>
                  <a:pt x="697046" y="592749"/>
                </a:lnTo>
                <a:lnTo>
                  <a:pt x="661129" y="571023"/>
                </a:lnTo>
                <a:lnTo>
                  <a:pt x="624376" y="549861"/>
                </a:lnTo>
                <a:lnTo>
                  <a:pt x="586797" y="529256"/>
                </a:lnTo>
                <a:lnTo>
                  <a:pt x="541303" y="498671"/>
                </a:lnTo>
                <a:lnTo>
                  <a:pt x="502114" y="479153"/>
                </a:lnTo>
                <a:lnTo>
                  <a:pt x="462138" y="460166"/>
                </a:lnTo>
                <a:lnTo>
                  <a:pt x="421389" y="441700"/>
                </a:lnTo>
                <a:lnTo>
                  <a:pt x="379880" y="423748"/>
                </a:lnTo>
                <a:lnTo>
                  <a:pt x="337622" y="406300"/>
                </a:lnTo>
                <a:lnTo>
                  <a:pt x="294629" y="389349"/>
                </a:lnTo>
                <a:lnTo>
                  <a:pt x="250913" y="372885"/>
                </a:lnTo>
                <a:lnTo>
                  <a:pt x="213591" y="367428"/>
                </a:lnTo>
                <a:lnTo>
                  <a:pt x="168469" y="351913"/>
                </a:lnTo>
                <a:lnTo>
                  <a:pt x="122662" y="336861"/>
                </a:lnTo>
                <a:lnTo>
                  <a:pt x="76183" y="322261"/>
                </a:lnTo>
                <a:lnTo>
                  <a:pt x="36149" y="318634"/>
                </a:lnTo>
                <a:lnTo>
                  <a:pt x="5893" y="311319"/>
                </a:lnTo>
                <a:lnTo>
                  <a:pt x="5818" y="339102"/>
                </a:lnTo>
                <a:lnTo>
                  <a:pt x="7948" y="337664"/>
                </a:lnTo>
                <a:lnTo>
                  <a:pt x="55458" y="351568"/>
                </a:lnTo>
                <a:lnTo>
                  <a:pt x="95199" y="355392"/>
                </a:lnTo>
                <a:lnTo>
                  <a:pt x="141367" y="370201"/>
                </a:lnTo>
                <a:lnTo>
                  <a:pt x="186844" y="385477"/>
                </a:lnTo>
                <a:lnTo>
                  <a:pt x="224512" y="390700"/>
                </a:lnTo>
                <a:lnTo>
                  <a:pt x="268567" y="406935"/>
                </a:lnTo>
                <a:lnTo>
                  <a:pt x="311892" y="423663"/>
                </a:lnTo>
                <a:lnTo>
                  <a:pt x="354473" y="440892"/>
                </a:lnTo>
                <a:lnTo>
                  <a:pt x="396297" y="458632"/>
                </a:lnTo>
                <a:lnTo>
                  <a:pt x="437351" y="476892"/>
                </a:lnTo>
                <a:lnTo>
                  <a:pt x="477622" y="495680"/>
                </a:lnTo>
                <a:lnTo>
                  <a:pt x="517097" y="515006"/>
                </a:lnTo>
                <a:lnTo>
                  <a:pt x="562865" y="545405"/>
                </a:lnTo>
                <a:lnTo>
                  <a:pt x="600708" y="565833"/>
                </a:lnTo>
                <a:lnTo>
                  <a:pt x="637714" y="586824"/>
                </a:lnTo>
                <a:lnTo>
                  <a:pt x="673871" y="608388"/>
                </a:lnTo>
                <a:lnTo>
                  <a:pt x="716270" y="641061"/>
                </a:lnTo>
                <a:lnTo>
                  <a:pt x="750689" y="663798"/>
                </a:lnTo>
                <a:lnTo>
                  <a:pt x="791324" y="697662"/>
                </a:lnTo>
                <a:lnTo>
                  <a:pt x="823953" y="721607"/>
                </a:lnTo>
                <a:lnTo>
                  <a:pt x="862771" y="756697"/>
                </a:lnTo>
                <a:lnTo>
                  <a:pt x="893557" y="781886"/>
                </a:lnTo>
                <a:lnTo>
                  <a:pt x="930505" y="818237"/>
                </a:lnTo>
                <a:lnTo>
                  <a:pt x="959395" y="844705"/>
                </a:lnTo>
                <a:lnTo>
                  <a:pt x="994421" y="882354"/>
                </a:lnTo>
                <a:lnTo>
                  <a:pt x="1028467" y="920664"/>
                </a:lnTo>
                <a:lnTo>
                  <a:pt x="1061518" y="959645"/>
                </a:lnTo>
                <a:lnTo>
                  <a:pt x="1086458" y="988779"/>
                </a:lnTo>
                <a:lnTo>
                  <a:pt x="1117482" y="1029128"/>
                </a:lnTo>
                <a:lnTo>
                  <a:pt x="1147472" y="1070175"/>
                </a:lnTo>
                <a:lnTo>
                  <a:pt x="1176415" y="1111928"/>
                </a:lnTo>
                <a:lnTo>
                  <a:pt x="1204303" y="1154394"/>
                </a:lnTo>
                <a:lnTo>
                  <a:pt x="1224040" y="1187039"/>
                </a:lnTo>
                <a:lnTo>
                  <a:pt x="1249847" y="1230908"/>
                </a:lnTo>
                <a:lnTo>
                  <a:pt x="1274634" y="1275466"/>
                </a:lnTo>
                <a:lnTo>
                  <a:pt x="1298413" y="1320704"/>
                </a:lnTo>
                <a:lnTo>
                  <a:pt x="1314095" y="1356085"/>
                </a:lnTo>
                <a:lnTo>
                  <a:pt x="1335900" y="1402655"/>
                </a:lnTo>
                <a:lnTo>
                  <a:pt x="1356737" y="1449879"/>
                </a:lnTo>
                <a:lnTo>
                  <a:pt x="1369515" y="1487219"/>
                </a:lnTo>
                <a:lnTo>
                  <a:pt x="1388456" y="1535721"/>
                </a:lnTo>
                <a:lnTo>
                  <a:pt x="1399365" y="1574323"/>
                </a:lnTo>
                <a:lnTo>
                  <a:pt x="1416463" y="1624070"/>
                </a:lnTo>
                <a:lnTo>
                  <a:pt x="1425555" y="1663897"/>
                </a:lnTo>
                <a:lnTo>
                  <a:pt x="1440863" y="1714852"/>
                </a:lnTo>
                <a:lnTo>
                  <a:pt x="1448191" y="1755870"/>
                </a:lnTo>
                <a:lnTo>
                  <a:pt x="1454657" y="1797470"/>
                </a:lnTo>
                <a:lnTo>
                  <a:pt x="1467377" y="1850171"/>
                </a:lnTo>
                <a:lnTo>
                  <a:pt x="1472158" y="1892908"/>
                </a:lnTo>
                <a:lnTo>
                  <a:pt x="1476116" y="1936200"/>
                </a:lnTo>
                <a:lnTo>
                  <a:pt x="1479265" y="1980038"/>
                </a:lnTo>
                <a:lnTo>
                  <a:pt x="1481617" y="2024414"/>
                </a:lnTo>
                <a:lnTo>
                  <a:pt x="1483185" y="2069319"/>
                </a:lnTo>
                <a:lnTo>
                  <a:pt x="1483984" y="2114743"/>
                </a:lnTo>
                <a:lnTo>
                  <a:pt x="1484026" y="2160678"/>
                </a:lnTo>
                <a:lnTo>
                  <a:pt x="1483325" y="2207114"/>
                </a:lnTo>
                <a:lnTo>
                  <a:pt x="1481892" y="2254044"/>
                </a:lnTo>
                <a:lnTo>
                  <a:pt x="1479743" y="2301458"/>
                </a:lnTo>
                <a:lnTo>
                  <a:pt x="1469785" y="2338819"/>
                </a:lnTo>
                <a:lnTo>
                  <a:pt x="1466241" y="2387174"/>
                </a:lnTo>
                <a:lnTo>
                  <a:pt x="1462018" y="2435986"/>
                </a:lnTo>
                <a:lnTo>
                  <a:pt x="1450433" y="2474446"/>
                </a:lnTo>
                <a:lnTo>
                  <a:pt x="1448792" y="2475554"/>
                </a:lnTo>
                <a:lnTo>
                  <a:pt x="1652528" y="2475962"/>
                </a:lnTo>
                <a:close/>
              </a:path>
              <a:path w="1891664" h="2482215">
                <a:moveTo>
                  <a:pt x="4886" y="680633"/>
                </a:moveTo>
                <a:lnTo>
                  <a:pt x="5818" y="339102"/>
                </a:lnTo>
                <a:lnTo>
                  <a:pt x="4836" y="339764"/>
                </a:lnTo>
                <a:lnTo>
                  <a:pt x="2235" y="678583"/>
                </a:lnTo>
                <a:lnTo>
                  <a:pt x="4886" y="680633"/>
                </a:lnTo>
                <a:close/>
              </a:path>
              <a:path w="1891664" h="2482215">
                <a:moveTo>
                  <a:pt x="1127941" y="2474911"/>
                </a:moveTo>
                <a:lnTo>
                  <a:pt x="1133461" y="2443203"/>
                </a:lnTo>
                <a:lnTo>
                  <a:pt x="1134722" y="2396389"/>
                </a:lnTo>
                <a:lnTo>
                  <a:pt x="1135226" y="2350085"/>
                </a:lnTo>
                <a:lnTo>
                  <a:pt x="1134961" y="2304301"/>
                </a:lnTo>
                <a:lnTo>
                  <a:pt x="1133911" y="2259046"/>
                </a:lnTo>
                <a:lnTo>
                  <a:pt x="1132063" y="2214331"/>
                </a:lnTo>
                <a:lnTo>
                  <a:pt x="1129402" y="2170163"/>
                </a:lnTo>
                <a:lnTo>
                  <a:pt x="1118810" y="2116026"/>
                </a:lnTo>
                <a:lnTo>
                  <a:pt x="1114482" y="2072983"/>
                </a:lnTo>
                <a:lnTo>
                  <a:pt x="1109300" y="2030517"/>
                </a:lnTo>
                <a:lnTo>
                  <a:pt x="1103248" y="1988638"/>
                </a:lnTo>
                <a:lnTo>
                  <a:pt x="1089210" y="1936826"/>
                </a:lnTo>
                <a:lnTo>
                  <a:pt x="1081380" y="1896147"/>
                </a:lnTo>
                <a:lnTo>
                  <a:pt x="1072638" y="1856083"/>
                </a:lnTo>
                <a:lnTo>
                  <a:pt x="1055868" y="1806116"/>
                </a:lnTo>
                <a:lnTo>
                  <a:pt x="1045262" y="1767309"/>
                </a:lnTo>
                <a:lnTo>
                  <a:pt x="1026600" y="1718618"/>
                </a:lnTo>
                <a:lnTo>
                  <a:pt x="1006971" y="1670580"/>
                </a:lnTo>
                <a:lnTo>
                  <a:pt x="993464" y="1633731"/>
                </a:lnTo>
                <a:lnTo>
                  <a:pt x="971859" y="1587026"/>
                </a:lnTo>
                <a:lnTo>
                  <a:pt x="956348" y="1551530"/>
                </a:lnTo>
                <a:lnTo>
                  <a:pt x="932710" y="1506196"/>
                </a:lnTo>
                <a:lnTo>
                  <a:pt x="908035" y="1461563"/>
                </a:lnTo>
                <a:lnTo>
                  <a:pt x="882309" y="1417639"/>
                </a:lnTo>
                <a:lnTo>
                  <a:pt x="862621" y="1384961"/>
                </a:lnTo>
                <a:lnTo>
                  <a:pt x="834750" y="1342484"/>
                </a:lnTo>
                <a:lnTo>
                  <a:pt x="805790" y="1300742"/>
                </a:lnTo>
                <a:lnTo>
                  <a:pt x="775751" y="1259729"/>
                </a:lnTo>
                <a:lnTo>
                  <a:pt x="744646" y="1219434"/>
                </a:lnTo>
                <a:lnTo>
                  <a:pt x="719594" y="1190376"/>
                </a:lnTo>
                <a:lnTo>
                  <a:pt x="686401" y="1151490"/>
                </a:lnTo>
                <a:lnTo>
                  <a:pt x="652185" y="1113295"/>
                </a:lnTo>
                <a:lnTo>
                  <a:pt x="624063" y="1086309"/>
                </a:lnTo>
                <a:lnTo>
                  <a:pt x="587842" y="1049466"/>
                </a:lnTo>
                <a:lnTo>
                  <a:pt x="550641" y="1013286"/>
                </a:lnTo>
                <a:lnTo>
                  <a:pt x="519576" y="988285"/>
                </a:lnTo>
                <a:lnTo>
                  <a:pt x="480454" y="953400"/>
                </a:lnTo>
                <a:lnTo>
                  <a:pt x="447498" y="929676"/>
                </a:lnTo>
                <a:lnTo>
                  <a:pt x="406512" y="896049"/>
                </a:lnTo>
                <a:lnTo>
                  <a:pt x="371720" y="873564"/>
                </a:lnTo>
                <a:lnTo>
                  <a:pt x="336031" y="851684"/>
                </a:lnTo>
                <a:lnTo>
                  <a:pt x="292355" y="819872"/>
                </a:lnTo>
                <a:lnTo>
                  <a:pt x="254915" y="799174"/>
                </a:lnTo>
                <a:lnTo>
                  <a:pt x="216619" y="779052"/>
                </a:lnTo>
                <a:lnTo>
                  <a:pt x="177484" y="759498"/>
                </a:lnTo>
                <a:lnTo>
                  <a:pt x="137521" y="740502"/>
                </a:lnTo>
                <a:lnTo>
                  <a:pt x="96747" y="722053"/>
                </a:lnTo>
                <a:lnTo>
                  <a:pt x="55173" y="704144"/>
                </a:lnTo>
                <a:lnTo>
                  <a:pt x="12816" y="686764"/>
                </a:lnTo>
                <a:lnTo>
                  <a:pt x="4886" y="680633"/>
                </a:lnTo>
                <a:lnTo>
                  <a:pt x="4809" y="708859"/>
                </a:lnTo>
                <a:lnTo>
                  <a:pt x="29725" y="721316"/>
                </a:lnTo>
                <a:lnTo>
                  <a:pt x="71630" y="739002"/>
                </a:lnTo>
                <a:lnTo>
                  <a:pt x="112726" y="757233"/>
                </a:lnTo>
                <a:lnTo>
                  <a:pt x="152999" y="776020"/>
                </a:lnTo>
                <a:lnTo>
                  <a:pt x="192434" y="795373"/>
                </a:lnTo>
                <a:lnTo>
                  <a:pt x="231017" y="815300"/>
                </a:lnTo>
                <a:lnTo>
                  <a:pt x="268733" y="835812"/>
                </a:lnTo>
                <a:lnTo>
                  <a:pt x="312672" y="867447"/>
                </a:lnTo>
                <a:lnTo>
                  <a:pt x="348610" y="889158"/>
                </a:lnTo>
                <a:lnTo>
                  <a:pt x="383638" y="911485"/>
                </a:lnTo>
                <a:lnTo>
                  <a:pt x="424845" y="944962"/>
                </a:lnTo>
                <a:lnTo>
                  <a:pt x="458009" y="968547"/>
                </a:lnTo>
                <a:lnTo>
                  <a:pt x="497322" y="1003302"/>
                </a:lnTo>
                <a:lnTo>
                  <a:pt x="528562" y="1028184"/>
                </a:lnTo>
                <a:lnTo>
                  <a:pt x="565923" y="1064257"/>
                </a:lnTo>
                <a:lnTo>
                  <a:pt x="595182" y="1090476"/>
                </a:lnTo>
                <a:lnTo>
                  <a:pt x="630533" y="1127906"/>
                </a:lnTo>
                <a:lnTo>
                  <a:pt x="664857" y="1166029"/>
                </a:lnTo>
                <a:lnTo>
                  <a:pt x="698139" y="1204854"/>
                </a:lnTo>
                <a:lnTo>
                  <a:pt x="723261" y="1233865"/>
                </a:lnTo>
                <a:lnTo>
                  <a:pt x="754416" y="1274125"/>
                </a:lnTo>
                <a:lnTo>
                  <a:pt x="784486" y="1315118"/>
                </a:lnTo>
                <a:lnTo>
                  <a:pt x="813456" y="1356853"/>
                </a:lnTo>
                <a:lnTo>
                  <a:pt x="841317" y="1399337"/>
                </a:lnTo>
                <a:lnTo>
                  <a:pt x="860974" y="1432036"/>
                </a:lnTo>
                <a:lnTo>
                  <a:pt x="886650" y="1475994"/>
                </a:lnTo>
                <a:lnTo>
                  <a:pt x="911255" y="1520674"/>
                </a:lnTo>
                <a:lnTo>
                  <a:pt x="934804" y="1566068"/>
                </a:lnTo>
                <a:lnTo>
                  <a:pt x="950207" y="1601637"/>
                </a:lnTo>
                <a:lnTo>
                  <a:pt x="971687" y="1648426"/>
                </a:lnTo>
                <a:lnTo>
                  <a:pt x="985051" y="1685371"/>
                </a:lnTo>
                <a:lnTo>
                  <a:pt x="1004521" y="1733517"/>
                </a:lnTo>
                <a:lnTo>
                  <a:pt x="1023008" y="1782326"/>
                </a:lnTo>
                <a:lnTo>
                  <a:pt x="1033422" y="1821262"/>
                </a:lnTo>
                <a:lnTo>
                  <a:pt x="1049986" y="1871369"/>
                </a:lnTo>
                <a:lnTo>
                  <a:pt x="1058506" y="1911583"/>
                </a:lnTo>
                <a:lnTo>
                  <a:pt x="1066101" y="1952421"/>
                </a:lnTo>
                <a:lnTo>
                  <a:pt x="1079889" y="2004401"/>
                </a:lnTo>
                <a:lnTo>
                  <a:pt x="1085678" y="2046458"/>
                </a:lnTo>
                <a:lnTo>
                  <a:pt x="1090585" y="2089109"/>
                </a:lnTo>
                <a:lnTo>
                  <a:pt x="1101729" y="2142873"/>
                </a:lnTo>
                <a:lnTo>
                  <a:pt x="1104917" y="2186685"/>
                </a:lnTo>
                <a:lnTo>
                  <a:pt x="1107267" y="2231062"/>
                </a:lnTo>
                <a:lnTo>
                  <a:pt x="1108794" y="2275995"/>
                </a:lnTo>
                <a:lnTo>
                  <a:pt x="1109513" y="2321473"/>
                </a:lnTo>
                <a:lnTo>
                  <a:pt x="1109437" y="2367488"/>
                </a:lnTo>
                <a:lnTo>
                  <a:pt x="1108582" y="2414028"/>
                </a:lnTo>
                <a:lnTo>
                  <a:pt x="1099858" y="2450557"/>
                </a:lnTo>
                <a:lnTo>
                  <a:pt x="1102123" y="2474860"/>
                </a:lnTo>
                <a:lnTo>
                  <a:pt x="1127941" y="2474911"/>
                </a:lnTo>
                <a:close/>
              </a:path>
              <a:path w="1891664" h="2482215">
                <a:moveTo>
                  <a:pt x="3681" y="1122763"/>
                </a:moveTo>
                <a:lnTo>
                  <a:pt x="4809" y="708859"/>
                </a:lnTo>
                <a:lnTo>
                  <a:pt x="3642" y="708275"/>
                </a:lnTo>
                <a:lnTo>
                  <a:pt x="3044" y="1122347"/>
                </a:lnTo>
                <a:lnTo>
                  <a:pt x="3681" y="1122763"/>
                </a:lnTo>
                <a:close/>
              </a:path>
              <a:path w="1891664" h="2482215">
                <a:moveTo>
                  <a:pt x="756979" y="2474169"/>
                </a:moveTo>
                <a:lnTo>
                  <a:pt x="755953" y="2468130"/>
                </a:lnTo>
                <a:lnTo>
                  <a:pt x="754458" y="2423175"/>
                </a:lnTo>
                <a:lnTo>
                  <a:pt x="752095" y="2378807"/>
                </a:lnTo>
                <a:lnTo>
                  <a:pt x="741744" y="2324508"/>
                </a:lnTo>
                <a:lnTo>
                  <a:pt x="737596" y="2281344"/>
                </a:lnTo>
                <a:lnTo>
                  <a:pt x="732532" y="2238798"/>
                </a:lnTo>
                <a:lnTo>
                  <a:pt x="726535" y="2196881"/>
                </a:lnTo>
                <a:lnTo>
                  <a:pt x="712487" y="2145077"/>
                </a:lnTo>
                <a:lnTo>
                  <a:pt x="704578" y="2104451"/>
                </a:lnTo>
                <a:lnTo>
                  <a:pt x="688585" y="2053959"/>
                </a:lnTo>
                <a:lnTo>
                  <a:pt x="678699" y="2014666"/>
                </a:lnTo>
                <a:lnTo>
                  <a:pt x="660697" y="1965530"/>
                </a:lnTo>
                <a:lnTo>
                  <a:pt x="648771" y="1927614"/>
                </a:lnTo>
                <a:lnTo>
                  <a:pt x="628697" y="1879876"/>
                </a:lnTo>
                <a:lnTo>
                  <a:pt x="607563" y="1832854"/>
                </a:lnTo>
                <a:lnTo>
                  <a:pt x="592456" y="1797085"/>
                </a:lnTo>
                <a:lnTo>
                  <a:pt x="569153" y="1751525"/>
                </a:lnTo>
                <a:lnTo>
                  <a:pt x="544741" y="1706714"/>
                </a:lnTo>
                <a:lnTo>
                  <a:pt x="519206" y="1662661"/>
                </a:lnTo>
                <a:lnTo>
                  <a:pt x="499634" y="1629905"/>
                </a:lnTo>
                <a:lnTo>
                  <a:pt x="471802" y="1587402"/>
                </a:lnTo>
                <a:lnTo>
                  <a:pt x="442803" y="1545686"/>
                </a:lnTo>
                <a:lnTo>
                  <a:pt x="412648" y="1504751"/>
                </a:lnTo>
                <a:lnTo>
                  <a:pt x="381352" y="1464585"/>
                </a:lnTo>
                <a:lnTo>
                  <a:pt x="348933" y="1425177"/>
                </a:lnTo>
                <a:lnTo>
                  <a:pt x="322509" y="1397045"/>
                </a:lnTo>
                <a:lnTo>
                  <a:pt x="287889" y="1359123"/>
                </a:lnTo>
                <a:lnTo>
                  <a:pt x="252192" y="1321927"/>
                </a:lnTo>
                <a:lnTo>
                  <a:pt x="222539" y="1295973"/>
                </a:lnTo>
                <a:lnTo>
                  <a:pt x="184738" y="1260197"/>
                </a:lnTo>
                <a:lnTo>
                  <a:pt x="153013" y="1235642"/>
                </a:lnTo>
                <a:lnTo>
                  <a:pt x="113171" y="1201243"/>
                </a:lnTo>
                <a:lnTo>
                  <a:pt x="79437" y="1178044"/>
                </a:lnTo>
                <a:lnTo>
                  <a:pt x="37619" y="1144979"/>
                </a:lnTo>
                <a:lnTo>
                  <a:pt x="3681" y="1122763"/>
                </a:lnTo>
                <a:lnTo>
                  <a:pt x="3597" y="1153505"/>
                </a:lnTo>
                <a:lnTo>
                  <a:pt x="15065" y="1160198"/>
                </a:lnTo>
                <a:lnTo>
                  <a:pt x="57058" y="1193145"/>
                </a:lnTo>
                <a:lnTo>
                  <a:pt x="90956" y="1216234"/>
                </a:lnTo>
                <a:lnTo>
                  <a:pt x="130950" y="1250531"/>
                </a:lnTo>
                <a:lnTo>
                  <a:pt x="162815" y="1274991"/>
                </a:lnTo>
                <a:lnTo>
                  <a:pt x="200743" y="1310681"/>
                </a:lnTo>
                <a:lnTo>
                  <a:pt x="230510" y="1336558"/>
                </a:lnTo>
                <a:lnTo>
                  <a:pt x="266307" y="1373686"/>
                </a:lnTo>
                <a:lnTo>
                  <a:pt x="301013" y="1411551"/>
                </a:lnTo>
                <a:lnTo>
                  <a:pt x="327508" y="1439635"/>
                </a:lnTo>
                <a:lnTo>
                  <a:pt x="359985" y="1479004"/>
                </a:lnTo>
                <a:lnTo>
                  <a:pt x="391321" y="1519142"/>
                </a:lnTo>
                <a:lnTo>
                  <a:pt x="421501" y="1560061"/>
                </a:lnTo>
                <a:lnTo>
                  <a:pt x="450508" y="1601771"/>
                </a:lnTo>
                <a:lnTo>
                  <a:pt x="478332" y="1644280"/>
                </a:lnTo>
                <a:lnTo>
                  <a:pt x="497879" y="1677052"/>
                </a:lnTo>
                <a:lnTo>
                  <a:pt x="523374" y="1721133"/>
                </a:lnTo>
                <a:lnTo>
                  <a:pt x="547728" y="1765982"/>
                </a:lnTo>
                <a:lnTo>
                  <a:pt x="570960" y="1811590"/>
                </a:lnTo>
                <a:lnTo>
                  <a:pt x="585981" y="1847417"/>
                </a:lnTo>
                <a:lnTo>
                  <a:pt x="607015" y="1894507"/>
                </a:lnTo>
                <a:lnTo>
                  <a:pt x="626975" y="1942322"/>
                </a:lnTo>
                <a:lnTo>
                  <a:pt x="638774" y="1980324"/>
                </a:lnTo>
                <a:lnTo>
                  <a:pt x="656636" y="2029555"/>
                </a:lnTo>
                <a:lnTo>
                  <a:pt x="666369" y="2068950"/>
                </a:lnTo>
                <a:lnTo>
                  <a:pt x="682198" y="2119552"/>
                </a:lnTo>
                <a:lnTo>
                  <a:pt x="689932" y="2160296"/>
                </a:lnTo>
                <a:lnTo>
                  <a:pt x="703795" y="2212226"/>
                </a:lnTo>
                <a:lnTo>
                  <a:pt x="709595" y="2254275"/>
                </a:lnTo>
                <a:lnTo>
                  <a:pt x="714453" y="2296960"/>
                </a:lnTo>
                <a:lnTo>
                  <a:pt x="718385" y="2340270"/>
                </a:lnTo>
                <a:lnTo>
                  <a:pt x="728512" y="2394720"/>
                </a:lnTo>
                <a:lnTo>
                  <a:pt x="730643" y="2439246"/>
                </a:lnTo>
                <a:lnTo>
                  <a:pt x="726477" y="2472699"/>
                </a:lnTo>
                <a:lnTo>
                  <a:pt x="724396" y="2474104"/>
                </a:lnTo>
                <a:lnTo>
                  <a:pt x="756979" y="2474169"/>
                </a:lnTo>
                <a:close/>
              </a:path>
              <a:path w="1891664" h="2482215">
                <a:moveTo>
                  <a:pt x="2132" y="1690735"/>
                </a:moveTo>
                <a:lnTo>
                  <a:pt x="3597" y="1153505"/>
                </a:lnTo>
                <a:lnTo>
                  <a:pt x="2890" y="1153093"/>
                </a:lnTo>
                <a:lnTo>
                  <a:pt x="1654" y="1690164"/>
                </a:lnTo>
                <a:lnTo>
                  <a:pt x="2132" y="1690735"/>
                </a:lnTo>
                <a:close/>
              </a:path>
              <a:path w="1891664" h="2482215">
                <a:moveTo>
                  <a:pt x="358582" y="2473371"/>
                </a:moveTo>
                <a:lnTo>
                  <a:pt x="356366" y="2446672"/>
                </a:lnTo>
                <a:lnTo>
                  <a:pt x="343248" y="2394240"/>
                </a:lnTo>
                <a:lnTo>
                  <a:pt x="336214" y="2353023"/>
                </a:lnTo>
                <a:lnTo>
                  <a:pt x="328143" y="2312506"/>
                </a:lnTo>
                <a:lnTo>
                  <a:pt x="311913" y="2262174"/>
                </a:lnTo>
                <a:lnTo>
                  <a:pt x="294608" y="2212567"/>
                </a:lnTo>
                <a:lnTo>
                  <a:pt x="283315" y="2174224"/>
                </a:lnTo>
                <a:lnTo>
                  <a:pt x="263808" y="2126104"/>
                </a:lnTo>
                <a:lnTo>
                  <a:pt x="250276" y="2089272"/>
                </a:lnTo>
                <a:lnTo>
                  <a:pt x="228494" y="2042686"/>
                </a:lnTo>
                <a:lnTo>
                  <a:pt x="205546" y="1996887"/>
                </a:lnTo>
                <a:lnTo>
                  <a:pt x="181415" y="1951887"/>
                </a:lnTo>
                <a:lnTo>
                  <a:pt x="156082" y="1907697"/>
                </a:lnTo>
                <a:lnTo>
                  <a:pt x="136634" y="1874858"/>
                </a:lnTo>
                <a:lnTo>
                  <a:pt x="108843" y="1832327"/>
                </a:lnTo>
                <a:lnTo>
                  <a:pt x="79803" y="1790639"/>
                </a:lnTo>
                <a:lnTo>
                  <a:pt x="49524" y="1749787"/>
                </a:lnTo>
                <a:lnTo>
                  <a:pt x="18026" y="1709758"/>
                </a:lnTo>
                <a:lnTo>
                  <a:pt x="2132" y="1690735"/>
                </a:lnTo>
                <a:lnTo>
                  <a:pt x="2009" y="1735887"/>
                </a:lnTo>
                <a:lnTo>
                  <a:pt x="4333" y="1734319"/>
                </a:lnTo>
                <a:lnTo>
                  <a:pt x="28217" y="1764165"/>
                </a:lnTo>
                <a:lnTo>
                  <a:pt x="58506" y="1805010"/>
                </a:lnTo>
                <a:lnTo>
                  <a:pt x="87550" y="1846696"/>
                </a:lnTo>
                <a:lnTo>
                  <a:pt x="115337" y="1889229"/>
                </a:lnTo>
                <a:lnTo>
                  <a:pt x="134775" y="1922075"/>
                </a:lnTo>
                <a:lnTo>
                  <a:pt x="160091" y="1966276"/>
                </a:lnTo>
                <a:lnTo>
                  <a:pt x="184200" y="2011292"/>
                </a:lnTo>
                <a:lnTo>
                  <a:pt x="207119" y="2057110"/>
                </a:lnTo>
                <a:lnTo>
                  <a:pt x="221764" y="2093191"/>
                </a:lnTo>
                <a:lnTo>
                  <a:pt x="242360" y="2140576"/>
                </a:lnTo>
                <a:lnTo>
                  <a:pt x="261824" y="2188727"/>
                </a:lnTo>
                <a:lnTo>
                  <a:pt x="273068" y="2227102"/>
                </a:lnTo>
                <a:lnTo>
                  <a:pt x="290319" y="2276745"/>
                </a:lnTo>
                <a:lnTo>
                  <a:pt x="299389" y="2316588"/>
                </a:lnTo>
                <a:lnTo>
                  <a:pt x="314504" y="2367673"/>
                </a:lnTo>
                <a:lnTo>
                  <a:pt x="321473" y="2408933"/>
                </a:lnTo>
                <a:lnTo>
                  <a:pt x="327421" y="2450883"/>
                </a:lnTo>
                <a:lnTo>
                  <a:pt x="332852" y="2473320"/>
                </a:lnTo>
                <a:lnTo>
                  <a:pt x="358582" y="2473371"/>
                </a:lnTo>
                <a:close/>
              </a:path>
              <a:path w="1891664" h="2482215">
                <a:moveTo>
                  <a:pt x="0" y="2472653"/>
                </a:moveTo>
                <a:lnTo>
                  <a:pt x="4333" y="1734319"/>
                </a:lnTo>
                <a:lnTo>
                  <a:pt x="2009" y="1735887"/>
                </a:lnTo>
                <a:lnTo>
                  <a:pt x="0" y="2472653"/>
                </a:lnTo>
                <a:close/>
              </a:path>
              <a:path w="1891664" h="2482215">
                <a:moveTo>
                  <a:pt x="333796" y="2477223"/>
                </a:moveTo>
                <a:lnTo>
                  <a:pt x="332852" y="2473320"/>
                </a:lnTo>
                <a:lnTo>
                  <a:pt x="0" y="2472653"/>
                </a:lnTo>
                <a:lnTo>
                  <a:pt x="333796" y="2477223"/>
                </a:lnTo>
                <a:close/>
              </a:path>
              <a:path w="1891664" h="2482215">
                <a:moveTo>
                  <a:pt x="587457" y="2473829"/>
                </a:moveTo>
                <a:lnTo>
                  <a:pt x="358582" y="2473371"/>
                </a:lnTo>
                <a:lnTo>
                  <a:pt x="358774" y="2475688"/>
                </a:lnTo>
                <a:lnTo>
                  <a:pt x="587457" y="2473829"/>
                </a:lnTo>
                <a:close/>
              </a:path>
              <a:path w="1891664" h="2482215">
                <a:moveTo>
                  <a:pt x="724396" y="2474104"/>
                </a:moveTo>
                <a:lnTo>
                  <a:pt x="726477" y="2472699"/>
                </a:lnTo>
                <a:lnTo>
                  <a:pt x="588588" y="2473820"/>
                </a:lnTo>
                <a:lnTo>
                  <a:pt x="724396" y="2474104"/>
                </a:lnTo>
                <a:close/>
              </a:path>
              <a:path w="1891664" h="2482215">
                <a:moveTo>
                  <a:pt x="1102545" y="2479386"/>
                </a:moveTo>
                <a:lnTo>
                  <a:pt x="1102123" y="2474860"/>
                </a:lnTo>
                <a:lnTo>
                  <a:pt x="756979" y="2474169"/>
                </a:lnTo>
                <a:lnTo>
                  <a:pt x="758288" y="2481875"/>
                </a:lnTo>
                <a:lnTo>
                  <a:pt x="1102545" y="2479386"/>
                </a:lnTo>
                <a:close/>
              </a:path>
              <a:path w="1891664" h="2482215">
                <a:moveTo>
                  <a:pt x="1358143" y="2475440"/>
                </a:moveTo>
                <a:lnTo>
                  <a:pt x="1127941" y="2474911"/>
                </a:lnTo>
                <a:lnTo>
                  <a:pt x="1127417" y="2477923"/>
                </a:lnTo>
                <a:lnTo>
                  <a:pt x="1358143" y="2475440"/>
                </a:lnTo>
                <a:close/>
              </a:path>
              <a:path w="1891664" h="2482215">
                <a:moveTo>
                  <a:pt x="1448792" y="2475554"/>
                </a:moveTo>
                <a:lnTo>
                  <a:pt x="1450433" y="2474446"/>
                </a:lnTo>
                <a:lnTo>
                  <a:pt x="1363418" y="2475383"/>
                </a:lnTo>
                <a:lnTo>
                  <a:pt x="1448792" y="2475554"/>
                </a:lnTo>
                <a:close/>
              </a:path>
              <a:path w="1891664" h="2482215">
                <a:moveTo>
                  <a:pt x="1785421" y="2478212"/>
                </a:moveTo>
                <a:lnTo>
                  <a:pt x="1786269" y="2476229"/>
                </a:lnTo>
                <a:lnTo>
                  <a:pt x="1654108" y="2475965"/>
                </a:lnTo>
                <a:lnTo>
                  <a:pt x="1785421" y="2478212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F1B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-6795" y="5534550"/>
            <a:ext cx="1364615" cy="3698875"/>
          </a:xfrm>
          <a:custGeom>
            <a:avLst/>
            <a:gdLst/>
            <a:ahLst/>
            <a:cxnLst/>
            <a:rect l="l" t="t" r="r" b="b"/>
            <a:pathLst>
              <a:path w="1364615" h="3698875">
                <a:moveTo>
                  <a:pt x="650823" y="3322289"/>
                </a:moveTo>
                <a:lnTo>
                  <a:pt x="805393" y="3217985"/>
                </a:lnTo>
                <a:lnTo>
                  <a:pt x="985193" y="3004729"/>
                </a:lnTo>
                <a:lnTo>
                  <a:pt x="1006759" y="2959535"/>
                </a:lnTo>
                <a:lnTo>
                  <a:pt x="1062880" y="2891022"/>
                </a:lnTo>
                <a:lnTo>
                  <a:pt x="1083205" y="2846664"/>
                </a:lnTo>
                <a:lnTo>
                  <a:pt x="1110198" y="2813129"/>
                </a:lnTo>
                <a:lnTo>
                  <a:pt x="1148620" y="2725917"/>
                </a:lnTo>
                <a:lnTo>
                  <a:pt x="1174234" y="2693312"/>
                </a:lnTo>
                <a:lnTo>
                  <a:pt x="1192260" y="2650506"/>
                </a:lnTo>
                <a:lnTo>
                  <a:pt x="1209793" y="2608033"/>
                </a:lnTo>
                <a:lnTo>
                  <a:pt x="1226819" y="2565901"/>
                </a:lnTo>
                <a:lnTo>
                  <a:pt x="1243328" y="2524119"/>
                </a:lnTo>
                <a:lnTo>
                  <a:pt x="1259307" y="2482694"/>
                </a:lnTo>
                <a:lnTo>
                  <a:pt x="1267641" y="2431107"/>
                </a:lnTo>
                <a:lnTo>
                  <a:pt x="1282527" y="2390420"/>
                </a:lnTo>
                <a:lnTo>
                  <a:pt x="1296849" y="2350113"/>
                </a:lnTo>
                <a:lnTo>
                  <a:pt x="1310595" y="2310195"/>
                </a:lnTo>
                <a:lnTo>
                  <a:pt x="1316650" y="2260147"/>
                </a:lnTo>
                <a:lnTo>
                  <a:pt x="1329210" y="2221029"/>
                </a:lnTo>
                <a:lnTo>
                  <a:pt x="1334055" y="2171796"/>
                </a:lnTo>
                <a:lnTo>
                  <a:pt x="1345382" y="2133511"/>
                </a:lnTo>
                <a:lnTo>
                  <a:pt x="1348972" y="2085125"/>
                </a:lnTo>
                <a:lnTo>
                  <a:pt x="1351916" y="2037175"/>
                </a:lnTo>
                <a:lnTo>
                  <a:pt x="1354203" y="1989669"/>
                </a:lnTo>
                <a:lnTo>
                  <a:pt x="1362926" y="1953140"/>
                </a:lnTo>
                <a:lnTo>
                  <a:pt x="1363865" y="1906544"/>
                </a:lnTo>
                <a:lnTo>
                  <a:pt x="1364112" y="1860414"/>
                </a:lnTo>
                <a:lnTo>
                  <a:pt x="1363655" y="1814759"/>
                </a:lnTo>
                <a:lnTo>
                  <a:pt x="1362484" y="1769586"/>
                </a:lnTo>
                <a:lnTo>
                  <a:pt x="1360586" y="1724904"/>
                </a:lnTo>
                <a:lnTo>
                  <a:pt x="1357950" y="1680719"/>
                </a:lnTo>
                <a:lnTo>
                  <a:pt x="1347461" y="1626514"/>
                </a:lnTo>
                <a:lnTo>
                  <a:pt x="1343313" y="1583349"/>
                </a:lnTo>
                <a:lnTo>
                  <a:pt x="1338393" y="1540706"/>
                </a:lnTo>
                <a:lnTo>
                  <a:pt x="1332689" y="1498592"/>
                </a:lnTo>
                <a:lnTo>
                  <a:pt x="1319084" y="1446488"/>
                </a:lnTo>
                <a:lnTo>
                  <a:pt x="1311776" y="1405457"/>
                </a:lnTo>
                <a:lnTo>
                  <a:pt x="1303648" y="1364978"/>
                </a:lnTo>
                <a:lnTo>
                  <a:pt x="1287586" y="1314533"/>
                </a:lnTo>
                <a:lnTo>
                  <a:pt x="1277784" y="1275184"/>
                </a:lnTo>
                <a:lnTo>
                  <a:pt x="1260025" y="1225884"/>
                </a:lnTo>
                <a:lnTo>
                  <a:pt x="1248504" y="1187695"/>
                </a:lnTo>
                <a:lnTo>
                  <a:pt x="1229001" y="1139571"/>
                </a:lnTo>
                <a:lnTo>
                  <a:pt x="1215714" y="1102575"/>
                </a:lnTo>
                <a:lnTo>
                  <a:pt x="1194422" y="1055658"/>
                </a:lnTo>
                <a:lnTo>
                  <a:pt x="1172218" y="1009357"/>
                </a:lnTo>
                <a:lnTo>
                  <a:pt x="1156194" y="974207"/>
                </a:lnTo>
                <a:lnTo>
                  <a:pt x="1132131" y="929161"/>
                </a:lnTo>
                <a:lnTo>
                  <a:pt x="1107120" y="884754"/>
                </a:lnTo>
                <a:lnTo>
                  <a:pt x="1081152" y="840993"/>
                </a:lnTo>
                <a:lnTo>
                  <a:pt x="1061317" y="808415"/>
                </a:lnTo>
                <a:lnTo>
                  <a:pt x="1033475" y="765918"/>
                </a:lnTo>
                <a:lnTo>
                  <a:pt x="1004486" y="724196"/>
                </a:lnTo>
                <a:lnTo>
                  <a:pt x="974594" y="683083"/>
                </a:lnTo>
                <a:lnTo>
                  <a:pt x="943731" y="642625"/>
                </a:lnTo>
                <a:lnTo>
                  <a:pt x="919015" y="613340"/>
                </a:lnTo>
                <a:lnTo>
                  <a:pt x="886247" y="574168"/>
                </a:lnTo>
                <a:lnTo>
                  <a:pt x="852544" y="535627"/>
                </a:lnTo>
                <a:lnTo>
                  <a:pt x="825021" y="508236"/>
                </a:lnTo>
                <a:lnTo>
                  <a:pt x="789482" y="470934"/>
                </a:lnTo>
                <a:lnTo>
                  <a:pt x="753042" y="434239"/>
                </a:lnTo>
                <a:lnTo>
                  <a:pt x="722818" y="408671"/>
                </a:lnTo>
                <a:lnTo>
                  <a:pt x="684612" y="373169"/>
                </a:lnTo>
                <a:lnTo>
                  <a:pt x="652644" y="348777"/>
                </a:lnTo>
                <a:lnTo>
                  <a:pt x="612718" y="314435"/>
                </a:lnTo>
                <a:lnTo>
                  <a:pt x="579054" y="291189"/>
                </a:lnTo>
                <a:lnTo>
                  <a:pt x="537455" y="257976"/>
                </a:lnTo>
                <a:lnTo>
                  <a:pt x="502140" y="235843"/>
                </a:lnTo>
                <a:lnTo>
                  <a:pt x="466017" y="214255"/>
                </a:lnTo>
                <a:lnTo>
                  <a:pt x="421995" y="182678"/>
                </a:lnTo>
                <a:lnTo>
                  <a:pt x="384292" y="162157"/>
                </a:lnTo>
                <a:lnTo>
                  <a:pt x="345815" y="142157"/>
                </a:lnTo>
                <a:lnTo>
                  <a:pt x="306578" y="122672"/>
                </a:lnTo>
                <a:lnTo>
                  <a:pt x="266591" y="103692"/>
                </a:lnTo>
                <a:lnTo>
                  <a:pt x="225865" y="85210"/>
                </a:lnTo>
                <a:lnTo>
                  <a:pt x="184414" y="67219"/>
                </a:lnTo>
                <a:lnTo>
                  <a:pt x="142247" y="49710"/>
                </a:lnTo>
                <a:lnTo>
                  <a:pt x="99377" y="32676"/>
                </a:lnTo>
                <a:lnTo>
                  <a:pt x="55815" y="16108"/>
                </a:lnTo>
                <a:lnTo>
                  <a:pt x="11573" y="0"/>
                </a:lnTo>
                <a:lnTo>
                  <a:pt x="6795" y="3224"/>
                </a:lnTo>
                <a:lnTo>
                  <a:pt x="6772" y="24423"/>
                </a:lnTo>
                <a:lnTo>
                  <a:pt x="29494" y="33869"/>
                </a:lnTo>
                <a:lnTo>
                  <a:pt x="73379" y="50219"/>
                </a:lnTo>
                <a:lnTo>
                  <a:pt x="116564" y="67041"/>
                </a:lnTo>
                <a:lnTo>
                  <a:pt x="159038" y="84342"/>
                </a:lnTo>
                <a:lnTo>
                  <a:pt x="200789" y="102132"/>
                </a:lnTo>
                <a:lnTo>
                  <a:pt x="241805" y="120417"/>
                </a:lnTo>
                <a:lnTo>
                  <a:pt x="282075" y="139207"/>
                </a:lnTo>
                <a:lnTo>
                  <a:pt x="321585" y="158508"/>
                </a:lnTo>
                <a:lnTo>
                  <a:pt x="360324" y="178330"/>
                </a:lnTo>
                <a:lnTo>
                  <a:pt x="398281" y="198680"/>
                </a:lnTo>
                <a:lnTo>
                  <a:pt x="442547" y="230094"/>
                </a:lnTo>
                <a:lnTo>
                  <a:pt x="478901" y="251524"/>
                </a:lnTo>
                <a:lnTo>
                  <a:pt x="514437" y="273508"/>
                </a:lnTo>
                <a:lnTo>
                  <a:pt x="556246" y="306579"/>
                </a:lnTo>
                <a:lnTo>
                  <a:pt x="590108" y="329692"/>
                </a:lnTo>
                <a:lnTo>
                  <a:pt x="630220" y="363909"/>
                </a:lnTo>
                <a:lnTo>
                  <a:pt x="662360" y="388184"/>
                </a:lnTo>
                <a:lnTo>
                  <a:pt x="700726" y="423579"/>
                </a:lnTo>
                <a:lnTo>
                  <a:pt x="731097" y="449047"/>
                </a:lnTo>
                <a:lnTo>
                  <a:pt x="767669" y="485653"/>
                </a:lnTo>
                <a:lnTo>
                  <a:pt x="796223" y="512348"/>
                </a:lnTo>
                <a:lnTo>
                  <a:pt x="830954" y="550196"/>
                </a:lnTo>
                <a:lnTo>
                  <a:pt x="864746" y="588677"/>
                </a:lnTo>
                <a:lnTo>
                  <a:pt x="897587" y="627800"/>
                </a:lnTo>
                <a:lnTo>
                  <a:pt x="922362" y="657045"/>
                </a:lnTo>
                <a:lnTo>
                  <a:pt x="953266" y="697475"/>
                </a:lnTo>
                <a:lnTo>
                  <a:pt x="983184" y="738571"/>
                </a:lnTo>
                <a:lnTo>
                  <a:pt x="1012102" y="780340"/>
                </a:lnTo>
                <a:lnTo>
                  <a:pt x="1040014" y="822790"/>
                </a:lnTo>
                <a:lnTo>
                  <a:pt x="1059824" y="855385"/>
                </a:lnTo>
                <a:lnTo>
                  <a:pt x="1085751" y="899174"/>
                </a:lnTo>
                <a:lnTo>
                  <a:pt x="1110703" y="943620"/>
                </a:lnTo>
                <a:lnTo>
                  <a:pt x="1134693" y="988716"/>
                </a:lnTo>
                <a:lnTo>
                  <a:pt x="1150628" y="1023926"/>
                </a:lnTo>
                <a:lnTo>
                  <a:pt x="1172728" y="1070297"/>
                </a:lnTo>
                <a:lnTo>
                  <a:pt x="1193901" y="1117294"/>
                </a:lnTo>
                <a:lnTo>
                  <a:pt x="1207056" y="1154380"/>
                </a:lnTo>
                <a:lnTo>
                  <a:pt x="1226412" y="1202603"/>
                </a:lnTo>
                <a:lnTo>
                  <a:pt x="1237774" y="1240899"/>
                </a:lnTo>
                <a:lnTo>
                  <a:pt x="1255360" y="1290316"/>
                </a:lnTo>
                <a:lnTo>
                  <a:pt x="1264976" y="1329790"/>
                </a:lnTo>
                <a:lnTo>
                  <a:pt x="1280840" y="1380369"/>
                </a:lnTo>
                <a:lnTo>
                  <a:pt x="1288759" y="1420989"/>
                </a:lnTo>
                <a:lnTo>
                  <a:pt x="1295846" y="1462170"/>
                </a:lnTo>
                <a:lnTo>
                  <a:pt x="1309218" y="1514430"/>
                </a:lnTo>
                <a:lnTo>
                  <a:pt x="1314680" y="1556708"/>
                </a:lnTo>
                <a:lnTo>
                  <a:pt x="1319346" y="1599522"/>
                </a:lnTo>
                <a:lnTo>
                  <a:pt x="1330334" y="1653392"/>
                </a:lnTo>
                <a:lnTo>
                  <a:pt x="1333447" y="1697254"/>
                </a:lnTo>
                <a:lnTo>
                  <a:pt x="1335801" y="1741629"/>
                </a:lnTo>
                <a:lnTo>
                  <a:pt x="1337408" y="1786508"/>
                </a:lnTo>
                <a:lnTo>
                  <a:pt x="1338280" y="1831882"/>
                </a:lnTo>
                <a:lnTo>
                  <a:pt x="1338429" y="1877745"/>
                </a:lnTo>
                <a:lnTo>
                  <a:pt x="1337867" y="1924087"/>
                </a:lnTo>
                <a:lnTo>
                  <a:pt x="1336606" y="1970901"/>
                </a:lnTo>
                <a:lnTo>
                  <a:pt x="1327554" y="2007652"/>
                </a:lnTo>
                <a:lnTo>
                  <a:pt x="1324931" y="2055385"/>
                </a:lnTo>
                <a:lnTo>
                  <a:pt x="1321645" y="2103566"/>
                </a:lnTo>
                <a:lnTo>
                  <a:pt x="1310604" y="2141658"/>
                </a:lnTo>
                <a:lnTo>
                  <a:pt x="1306027" y="2190709"/>
                </a:lnTo>
                <a:lnTo>
                  <a:pt x="1293720" y="2229656"/>
                </a:lnTo>
                <a:lnTo>
                  <a:pt x="1287902" y="2279546"/>
                </a:lnTo>
                <a:lnTo>
                  <a:pt x="1274376" y="2319315"/>
                </a:lnTo>
                <a:lnTo>
                  <a:pt x="1267363" y="2370010"/>
                </a:lnTo>
                <a:lnTo>
                  <a:pt x="1252668" y="2410569"/>
                </a:lnTo>
                <a:lnTo>
                  <a:pt x="1237405" y="2451511"/>
                </a:lnTo>
                <a:lnTo>
                  <a:pt x="1221587" y="2492827"/>
                </a:lnTo>
                <a:lnTo>
                  <a:pt x="1205225" y="2534510"/>
                </a:lnTo>
                <a:lnTo>
                  <a:pt x="1188333" y="2576551"/>
                </a:lnTo>
                <a:lnTo>
                  <a:pt x="1170921" y="2618942"/>
                </a:lnTo>
                <a:lnTo>
                  <a:pt x="1134587" y="2704744"/>
                </a:lnTo>
                <a:lnTo>
                  <a:pt x="1115690" y="2748139"/>
                </a:lnTo>
                <a:lnTo>
                  <a:pt x="1089217" y="2781324"/>
                </a:lnTo>
                <a:lnTo>
                  <a:pt x="1069389" y="2825346"/>
                </a:lnTo>
                <a:lnTo>
                  <a:pt x="1042009" y="2859142"/>
                </a:lnTo>
                <a:lnTo>
                  <a:pt x="1021298" y="2903760"/>
                </a:lnTo>
                <a:lnTo>
                  <a:pt x="993060" y="2938136"/>
                </a:lnTo>
                <a:lnTo>
                  <a:pt x="971515" y="2983318"/>
                </a:lnTo>
                <a:lnTo>
                  <a:pt x="822516" y="3160467"/>
                </a:lnTo>
                <a:lnTo>
                  <a:pt x="784546" y="3186089"/>
                </a:lnTo>
                <a:lnTo>
                  <a:pt x="721844" y="3259043"/>
                </a:lnTo>
                <a:lnTo>
                  <a:pt x="682927" y="3285304"/>
                </a:lnTo>
                <a:lnTo>
                  <a:pt x="650823" y="3322289"/>
                </a:lnTo>
                <a:close/>
              </a:path>
              <a:path w="1364615" h="3698875">
                <a:moveTo>
                  <a:pt x="6364" y="408353"/>
                </a:moveTo>
                <a:lnTo>
                  <a:pt x="6772" y="24423"/>
                </a:lnTo>
                <a:lnTo>
                  <a:pt x="1396" y="22188"/>
                </a:lnTo>
                <a:lnTo>
                  <a:pt x="727" y="405666"/>
                </a:lnTo>
                <a:lnTo>
                  <a:pt x="6364" y="408353"/>
                </a:lnTo>
                <a:close/>
              </a:path>
              <a:path w="1364615" h="3698875">
                <a:moveTo>
                  <a:pt x="381600" y="3381392"/>
                </a:moveTo>
                <a:lnTo>
                  <a:pt x="495666" y="3304421"/>
                </a:lnTo>
                <a:lnTo>
                  <a:pt x="614864" y="3162702"/>
                </a:lnTo>
                <a:lnTo>
                  <a:pt x="636581" y="3117405"/>
                </a:lnTo>
                <a:lnTo>
                  <a:pt x="692959" y="3048719"/>
                </a:lnTo>
                <a:lnTo>
                  <a:pt x="713388" y="3004291"/>
                </a:lnTo>
                <a:lnTo>
                  <a:pt x="740465" y="2970699"/>
                </a:lnTo>
                <a:lnTo>
                  <a:pt x="778995" y="2883415"/>
                </a:lnTo>
                <a:lnTo>
                  <a:pt x="804630" y="2850795"/>
                </a:lnTo>
                <a:lnTo>
                  <a:pt x="822655" y="2807989"/>
                </a:lnTo>
                <a:lnTo>
                  <a:pt x="840162" y="2765534"/>
                </a:lnTo>
                <a:lnTo>
                  <a:pt x="857137" y="2723437"/>
                </a:lnTo>
                <a:lnTo>
                  <a:pt x="873568" y="2681707"/>
                </a:lnTo>
                <a:lnTo>
                  <a:pt x="889442" y="2640353"/>
                </a:lnTo>
                <a:lnTo>
                  <a:pt x="897642" y="2588857"/>
                </a:lnTo>
                <a:lnTo>
                  <a:pt x="912364" y="2548280"/>
                </a:lnTo>
                <a:lnTo>
                  <a:pt x="926490" y="2508106"/>
                </a:lnTo>
                <a:lnTo>
                  <a:pt x="932905" y="2457814"/>
                </a:lnTo>
                <a:lnTo>
                  <a:pt x="945802" y="2418468"/>
                </a:lnTo>
                <a:lnTo>
                  <a:pt x="958067" y="2379550"/>
                </a:lnTo>
                <a:lnTo>
                  <a:pt x="962581" y="2330541"/>
                </a:lnTo>
                <a:lnTo>
                  <a:pt x="966437" y="2281976"/>
                </a:lnTo>
                <a:lnTo>
                  <a:pt x="976724" y="2244392"/>
                </a:lnTo>
                <a:lnTo>
                  <a:pt x="979224" y="2196742"/>
                </a:lnTo>
                <a:lnTo>
                  <a:pt x="981026" y="2149563"/>
                </a:lnTo>
                <a:lnTo>
                  <a:pt x="982119" y="2102862"/>
                </a:lnTo>
                <a:lnTo>
                  <a:pt x="982489" y="2056650"/>
                </a:lnTo>
                <a:lnTo>
                  <a:pt x="982123" y="2010933"/>
                </a:lnTo>
                <a:lnTo>
                  <a:pt x="981010" y="1965721"/>
                </a:lnTo>
                <a:lnTo>
                  <a:pt x="979136" y="1921023"/>
                </a:lnTo>
                <a:lnTo>
                  <a:pt x="976488" y="1876846"/>
                </a:lnTo>
                <a:lnTo>
                  <a:pt x="973054" y="1833200"/>
                </a:lnTo>
                <a:lnTo>
                  <a:pt x="968821" y="1790094"/>
                </a:lnTo>
                <a:lnTo>
                  <a:pt x="963776" y="1747535"/>
                </a:lnTo>
                <a:lnTo>
                  <a:pt x="950803" y="1695005"/>
                </a:lnTo>
                <a:lnTo>
                  <a:pt x="944097" y="1653567"/>
                </a:lnTo>
                <a:lnTo>
                  <a:pt x="936540" y="1612703"/>
                </a:lnTo>
                <a:lnTo>
                  <a:pt x="921017" y="1561894"/>
                </a:lnTo>
                <a:lnTo>
                  <a:pt x="911723" y="1522203"/>
                </a:lnTo>
                <a:lnTo>
                  <a:pt x="894436" y="1472584"/>
                </a:lnTo>
                <a:lnTo>
                  <a:pt x="883352" y="1434100"/>
                </a:lnTo>
                <a:lnTo>
                  <a:pt x="864251" y="1385705"/>
                </a:lnTo>
                <a:lnTo>
                  <a:pt x="851328" y="1348463"/>
                </a:lnTo>
                <a:lnTo>
                  <a:pt x="830361" y="1301327"/>
                </a:lnTo>
                <a:lnTo>
                  <a:pt x="808443" y="1254833"/>
                </a:lnTo>
                <a:lnTo>
                  <a:pt x="792663" y="1219518"/>
                </a:lnTo>
                <a:lnTo>
                  <a:pt x="768803" y="1174335"/>
                </a:lnTo>
                <a:lnTo>
                  <a:pt x="743953" y="1129820"/>
                </a:lnTo>
                <a:lnTo>
                  <a:pt x="718099" y="1085981"/>
                </a:lnTo>
                <a:lnTo>
                  <a:pt x="698334" y="1053356"/>
                </a:lnTo>
                <a:lnTo>
                  <a:pt x="670437" y="1010896"/>
                </a:lnTo>
                <a:lnTo>
                  <a:pt x="641503" y="969137"/>
                </a:lnTo>
                <a:lnTo>
                  <a:pt x="611541" y="928071"/>
                </a:lnTo>
                <a:lnTo>
                  <a:pt x="580564" y="887691"/>
                </a:lnTo>
                <a:lnTo>
                  <a:pt x="555687" y="858514"/>
                </a:lnTo>
                <a:lnTo>
                  <a:pt x="522717" y="819479"/>
                </a:lnTo>
                <a:lnTo>
                  <a:pt x="488769" y="781103"/>
                </a:lnTo>
                <a:lnTo>
                  <a:pt x="460960" y="753905"/>
                </a:lnTo>
                <a:lnTo>
                  <a:pt x="425096" y="716822"/>
                </a:lnTo>
                <a:lnTo>
                  <a:pt x="388292" y="680373"/>
                </a:lnTo>
                <a:lnTo>
                  <a:pt x="357666" y="655076"/>
                </a:lnTo>
                <a:lnTo>
                  <a:pt x="319023" y="619868"/>
                </a:lnTo>
                <a:lnTo>
                  <a:pt x="286582" y="595796"/>
                </a:lnTo>
                <a:lnTo>
                  <a:pt x="246150" y="561796"/>
                </a:lnTo>
                <a:lnTo>
                  <a:pt x="211946" y="538914"/>
                </a:lnTo>
                <a:lnTo>
                  <a:pt x="176879" y="516613"/>
                </a:lnTo>
                <a:lnTo>
                  <a:pt x="133858" y="484360"/>
                </a:lnTo>
                <a:lnTo>
                  <a:pt x="97104" y="463198"/>
                </a:lnTo>
                <a:lnTo>
                  <a:pt x="59526" y="442593"/>
                </a:lnTo>
                <a:lnTo>
                  <a:pt x="14032" y="412008"/>
                </a:lnTo>
                <a:lnTo>
                  <a:pt x="6364" y="408353"/>
                </a:lnTo>
                <a:lnTo>
                  <a:pt x="6331" y="439108"/>
                </a:lnTo>
                <a:lnTo>
                  <a:pt x="35594" y="458742"/>
                </a:lnTo>
                <a:lnTo>
                  <a:pt x="73437" y="479169"/>
                </a:lnTo>
                <a:lnTo>
                  <a:pt x="110443" y="500161"/>
                </a:lnTo>
                <a:lnTo>
                  <a:pt x="146600" y="521725"/>
                </a:lnTo>
                <a:lnTo>
                  <a:pt x="188999" y="554398"/>
                </a:lnTo>
                <a:lnTo>
                  <a:pt x="223418" y="577135"/>
                </a:lnTo>
                <a:lnTo>
                  <a:pt x="264053" y="610999"/>
                </a:lnTo>
                <a:lnTo>
                  <a:pt x="296682" y="634944"/>
                </a:lnTo>
                <a:lnTo>
                  <a:pt x="335500" y="670034"/>
                </a:lnTo>
                <a:lnTo>
                  <a:pt x="366286" y="695223"/>
                </a:lnTo>
                <a:lnTo>
                  <a:pt x="403234" y="731574"/>
                </a:lnTo>
                <a:lnTo>
                  <a:pt x="439228" y="768569"/>
                </a:lnTo>
                <a:lnTo>
                  <a:pt x="467150" y="795691"/>
                </a:lnTo>
                <a:lnTo>
                  <a:pt x="501196" y="834001"/>
                </a:lnTo>
                <a:lnTo>
                  <a:pt x="534247" y="872982"/>
                </a:lnTo>
                <a:lnTo>
                  <a:pt x="559187" y="902116"/>
                </a:lnTo>
                <a:lnTo>
                  <a:pt x="590211" y="942465"/>
                </a:lnTo>
                <a:lnTo>
                  <a:pt x="620201" y="983512"/>
                </a:lnTo>
                <a:lnTo>
                  <a:pt x="649144" y="1025265"/>
                </a:lnTo>
                <a:lnTo>
                  <a:pt x="677031" y="1067731"/>
                </a:lnTo>
                <a:lnTo>
                  <a:pt x="696769" y="1100375"/>
                </a:lnTo>
                <a:lnTo>
                  <a:pt x="722576" y="1144245"/>
                </a:lnTo>
                <a:lnTo>
                  <a:pt x="747363" y="1188803"/>
                </a:lnTo>
                <a:lnTo>
                  <a:pt x="771142" y="1234040"/>
                </a:lnTo>
                <a:lnTo>
                  <a:pt x="786824" y="1269422"/>
                </a:lnTo>
                <a:lnTo>
                  <a:pt x="808629" y="1315992"/>
                </a:lnTo>
                <a:lnTo>
                  <a:pt x="829466" y="1363215"/>
                </a:lnTo>
                <a:lnTo>
                  <a:pt x="842244" y="1400555"/>
                </a:lnTo>
                <a:lnTo>
                  <a:pt x="861185" y="1449058"/>
                </a:lnTo>
                <a:lnTo>
                  <a:pt x="872094" y="1487660"/>
                </a:lnTo>
                <a:lnTo>
                  <a:pt x="889192" y="1537406"/>
                </a:lnTo>
                <a:lnTo>
                  <a:pt x="898284" y="1577234"/>
                </a:lnTo>
                <a:lnTo>
                  <a:pt x="913592" y="1628189"/>
                </a:lnTo>
                <a:lnTo>
                  <a:pt x="920920" y="1669207"/>
                </a:lnTo>
                <a:lnTo>
                  <a:pt x="927386" y="1710807"/>
                </a:lnTo>
                <a:lnTo>
                  <a:pt x="940106" y="1763507"/>
                </a:lnTo>
                <a:lnTo>
                  <a:pt x="944887" y="1806244"/>
                </a:lnTo>
                <a:lnTo>
                  <a:pt x="948845" y="1849537"/>
                </a:lnTo>
                <a:lnTo>
                  <a:pt x="951993" y="1893375"/>
                </a:lnTo>
                <a:lnTo>
                  <a:pt x="954346" y="1937751"/>
                </a:lnTo>
                <a:lnTo>
                  <a:pt x="955914" y="1982656"/>
                </a:lnTo>
                <a:lnTo>
                  <a:pt x="956713" y="2028080"/>
                </a:lnTo>
                <a:lnTo>
                  <a:pt x="956755" y="2074014"/>
                </a:lnTo>
                <a:lnTo>
                  <a:pt x="956054" y="2120451"/>
                </a:lnTo>
                <a:lnTo>
                  <a:pt x="954621" y="2167381"/>
                </a:lnTo>
                <a:lnTo>
                  <a:pt x="952472" y="2214794"/>
                </a:lnTo>
                <a:lnTo>
                  <a:pt x="949618" y="2262683"/>
                </a:lnTo>
                <a:lnTo>
                  <a:pt x="938970" y="2300511"/>
                </a:lnTo>
                <a:lnTo>
                  <a:pt x="934747" y="2349323"/>
                </a:lnTo>
                <a:lnTo>
                  <a:pt x="922756" y="2388057"/>
                </a:lnTo>
                <a:lnTo>
                  <a:pt x="917218" y="2437757"/>
                </a:lnTo>
                <a:lnTo>
                  <a:pt x="903937" y="2477361"/>
                </a:lnTo>
                <a:lnTo>
                  <a:pt x="897136" y="2527914"/>
                </a:lnTo>
                <a:lnTo>
                  <a:pt x="882618" y="2568353"/>
                </a:lnTo>
                <a:lnTo>
                  <a:pt x="867502" y="2609195"/>
                </a:lnTo>
                <a:lnTo>
                  <a:pt x="851800" y="2650433"/>
                </a:lnTo>
                <a:lnTo>
                  <a:pt x="835526" y="2692057"/>
                </a:lnTo>
                <a:lnTo>
                  <a:pt x="818693" y="2734058"/>
                </a:lnTo>
                <a:lnTo>
                  <a:pt x="801313" y="2776428"/>
                </a:lnTo>
                <a:lnTo>
                  <a:pt x="783401" y="2819157"/>
                </a:lnTo>
                <a:lnTo>
                  <a:pt x="746031" y="2905658"/>
                </a:lnTo>
                <a:lnTo>
                  <a:pt x="719496" y="2938885"/>
                </a:lnTo>
                <a:lnTo>
                  <a:pt x="699584" y="2982964"/>
                </a:lnTo>
                <a:lnTo>
                  <a:pt x="672102" y="3016830"/>
                </a:lnTo>
                <a:lnTo>
                  <a:pt x="651270" y="3061530"/>
                </a:lnTo>
                <a:lnTo>
                  <a:pt x="594089" y="3130758"/>
                </a:lnTo>
                <a:lnTo>
                  <a:pt x="571974" y="3176322"/>
                </a:lnTo>
                <a:lnTo>
                  <a:pt x="481966" y="3283023"/>
                </a:lnTo>
                <a:lnTo>
                  <a:pt x="444119" y="3308563"/>
                </a:lnTo>
                <a:lnTo>
                  <a:pt x="381600" y="3381392"/>
                </a:lnTo>
                <a:close/>
              </a:path>
              <a:path w="1364615" h="3698875">
                <a:moveTo>
                  <a:pt x="5827" y="912336"/>
                </a:moveTo>
                <a:lnTo>
                  <a:pt x="6331" y="439108"/>
                </a:lnTo>
                <a:lnTo>
                  <a:pt x="1440" y="435826"/>
                </a:lnTo>
                <a:lnTo>
                  <a:pt x="2793" y="909865"/>
                </a:lnTo>
                <a:lnTo>
                  <a:pt x="5827" y="912336"/>
                </a:lnTo>
                <a:close/>
              </a:path>
              <a:path w="1364615" h="3698875">
                <a:moveTo>
                  <a:pt x="41342" y="3503752"/>
                </a:moveTo>
                <a:lnTo>
                  <a:pt x="155052" y="3427020"/>
                </a:lnTo>
                <a:lnTo>
                  <a:pt x="244470" y="3320717"/>
                </a:lnTo>
                <a:lnTo>
                  <a:pt x="266353" y="3275309"/>
                </a:lnTo>
                <a:lnTo>
                  <a:pt x="323013" y="3206433"/>
                </a:lnTo>
                <a:lnTo>
                  <a:pt x="343554" y="3161930"/>
                </a:lnTo>
                <a:lnTo>
                  <a:pt x="370723" y="3128275"/>
                </a:lnTo>
                <a:lnTo>
                  <a:pt x="409372" y="3040910"/>
                </a:lnTo>
                <a:lnTo>
                  <a:pt x="435031" y="3008274"/>
                </a:lnTo>
                <a:lnTo>
                  <a:pt x="453055" y="2965470"/>
                </a:lnTo>
                <a:lnTo>
                  <a:pt x="470533" y="2923033"/>
                </a:lnTo>
                <a:lnTo>
                  <a:pt x="487452" y="2880975"/>
                </a:lnTo>
                <a:lnTo>
                  <a:pt x="503796" y="2839303"/>
                </a:lnTo>
                <a:lnTo>
                  <a:pt x="519553" y="2798028"/>
                </a:lnTo>
                <a:lnTo>
                  <a:pt x="527605" y="2746632"/>
                </a:lnTo>
                <a:lnTo>
                  <a:pt x="542144" y="2706178"/>
                </a:lnTo>
                <a:lnTo>
                  <a:pt x="556054" y="2666150"/>
                </a:lnTo>
                <a:lnTo>
                  <a:pt x="562216" y="2616029"/>
                </a:lnTo>
                <a:lnTo>
                  <a:pt x="574824" y="2576879"/>
                </a:lnTo>
                <a:lnTo>
                  <a:pt x="579655" y="2527655"/>
                </a:lnTo>
                <a:lnTo>
                  <a:pt x="590905" y="2489422"/>
                </a:lnTo>
                <a:lnTo>
                  <a:pt x="594351" y="2441134"/>
                </a:lnTo>
                <a:lnTo>
                  <a:pt x="597082" y="2393327"/>
                </a:lnTo>
                <a:lnTo>
                  <a:pt x="606190" y="2356540"/>
                </a:lnTo>
                <a:lnTo>
                  <a:pt x="607451" y="2309726"/>
                </a:lnTo>
                <a:lnTo>
                  <a:pt x="607955" y="2263422"/>
                </a:lnTo>
                <a:lnTo>
                  <a:pt x="607690" y="2217638"/>
                </a:lnTo>
                <a:lnTo>
                  <a:pt x="606640" y="2172383"/>
                </a:lnTo>
                <a:lnTo>
                  <a:pt x="604791" y="2127667"/>
                </a:lnTo>
                <a:lnTo>
                  <a:pt x="602131" y="2083500"/>
                </a:lnTo>
                <a:lnTo>
                  <a:pt x="598643" y="2039890"/>
                </a:lnTo>
                <a:lnTo>
                  <a:pt x="587211" y="1986320"/>
                </a:lnTo>
                <a:lnTo>
                  <a:pt x="582029" y="1943854"/>
                </a:lnTo>
                <a:lnTo>
                  <a:pt x="575977" y="1901975"/>
                </a:lnTo>
                <a:lnTo>
                  <a:pt x="561939" y="1850163"/>
                </a:lnTo>
                <a:lnTo>
                  <a:pt x="554109" y="1809484"/>
                </a:lnTo>
                <a:lnTo>
                  <a:pt x="545367" y="1769420"/>
                </a:lnTo>
                <a:lnTo>
                  <a:pt x="528597" y="1719452"/>
                </a:lnTo>
                <a:lnTo>
                  <a:pt x="517991" y="1680646"/>
                </a:lnTo>
                <a:lnTo>
                  <a:pt x="499329" y="1631955"/>
                </a:lnTo>
                <a:lnTo>
                  <a:pt x="479700" y="1583917"/>
                </a:lnTo>
                <a:lnTo>
                  <a:pt x="466193" y="1547068"/>
                </a:lnTo>
                <a:lnTo>
                  <a:pt x="444588" y="1500363"/>
                </a:lnTo>
                <a:lnTo>
                  <a:pt x="429077" y="1464866"/>
                </a:lnTo>
                <a:lnTo>
                  <a:pt x="405439" y="1419533"/>
                </a:lnTo>
                <a:lnTo>
                  <a:pt x="380764" y="1374900"/>
                </a:lnTo>
                <a:lnTo>
                  <a:pt x="355038" y="1330976"/>
                </a:lnTo>
                <a:lnTo>
                  <a:pt x="335350" y="1298298"/>
                </a:lnTo>
                <a:lnTo>
                  <a:pt x="307479" y="1255821"/>
                </a:lnTo>
                <a:lnTo>
                  <a:pt x="278519" y="1214079"/>
                </a:lnTo>
                <a:lnTo>
                  <a:pt x="248480" y="1173065"/>
                </a:lnTo>
                <a:lnTo>
                  <a:pt x="217375" y="1132771"/>
                </a:lnTo>
                <a:lnTo>
                  <a:pt x="192323" y="1103713"/>
                </a:lnTo>
                <a:lnTo>
                  <a:pt x="159130" y="1064827"/>
                </a:lnTo>
                <a:lnTo>
                  <a:pt x="124914" y="1026632"/>
                </a:lnTo>
                <a:lnTo>
                  <a:pt x="96792" y="999646"/>
                </a:lnTo>
                <a:lnTo>
                  <a:pt x="60571" y="962803"/>
                </a:lnTo>
                <a:lnTo>
                  <a:pt x="23370" y="926623"/>
                </a:lnTo>
                <a:lnTo>
                  <a:pt x="5827" y="912336"/>
                </a:lnTo>
                <a:lnTo>
                  <a:pt x="5791" y="945866"/>
                </a:lnTo>
                <a:lnTo>
                  <a:pt x="38652" y="977594"/>
                </a:lnTo>
                <a:lnTo>
                  <a:pt x="75015" y="1014341"/>
                </a:lnTo>
                <a:lnTo>
                  <a:pt x="103262" y="1041243"/>
                </a:lnTo>
                <a:lnTo>
                  <a:pt x="137586" y="1079365"/>
                </a:lnTo>
                <a:lnTo>
                  <a:pt x="170868" y="1118191"/>
                </a:lnTo>
                <a:lnTo>
                  <a:pt x="195990" y="1147201"/>
                </a:lnTo>
                <a:lnTo>
                  <a:pt x="227145" y="1187462"/>
                </a:lnTo>
                <a:lnTo>
                  <a:pt x="257215" y="1228455"/>
                </a:lnTo>
                <a:lnTo>
                  <a:pt x="286185" y="1270190"/>
                </a:lnTo>
                <a:lnTo>
                  <a:pt x="314046" y="1312674"/>
                </a:lnTo>
                <a:lnTo>
                  <a:pt x="333703" y="1345372"/>
                </a:lnTo>
                <a:lnTo>
                  <a:pt x="359379" y="1389331"/>
                </a:lnTo>
                <a:lnTo>
                  <a:pt x="383984" y="1434011"/>
                </a:lnTo>
                <a:lnTo>
                  <a:pt x="407533" y="1479405"/>
                </a:lnTo>
                <a:lnTo>
                  <a:pt x="422936" y="1514973"/>
                </a:lnTo>
                <a:lnTo>
                  <a:pt x="444416" y="1561763"/>
                </a:lnTo>
                <a:lnTo>
                  <a:pt x="464884" y="1609235"/>
                </a:lnTo>
                <a:lnTo>
                  <a:pt x="477250" y="1646854"/>
                </a:lnTo>
                <a:lnTo>
                  <a:pt x="495737" y="1695663"/>
                </a:lnTo>
                <a:lnTo>
                  <a:pt x="506151" y="1734599"/>
                </a:lnTo>
                <a:lnTo>
                  <a:pt x="522715" y="1784706"/>
                </a:lnTo>
                <a:lnTo>
                  <a:pt x="531235" y="1824920"/>
                </a:lnTo>
                <a:lnTo>
                  <a:pt x="538830" y="1865758"/>
                </a:lnTo>
                <a:lnTo>
                  <a:pt x="552618" y="1917737"/>
                </a:lnTo>
                <a:lnTo>
                  <a:pt x="558407" y="1959794"/>
                </a:lnTo>
                <a:lnTo>
                  <a:pt x="563314" y="2002446"/>
                </a:lnTo>
                <a:lnTo>
                  <a:pt x="574458" y="2056210"/>
                </a:lnTo>
                <a:lnTo>
                  <a:pt x="577646" y="2100022"/>
                </a:lnTo>
                <a:lnTo>
                  <a:pt x="579996" y="2144399"/>
                </a:lnTo>
                <a:lnTo>
                  <a:pt x="581523" y="2189332"/>
                </a:lnTo>
                <a:lnTo>
                  <a:pt x="582242" y="2234810"/>
                </a:lnTo>
                <a:lnTo>
                  <a:pt x="582166" y="2280824"/>
                </a:lnTo>
                <a:lnTo>
                  <a:pt x="581311" y="2327365"/>
                </a:lnTo>
                <a:lnTo>
                  <a:pt x="572587" y="2363894"/>
                </a:lnTo>
                <a:lnTo>
                  <a:pt x="570217" y="2411456"/>
                </a:lnTo>
                <a:lnTo>
                  <a:pt x="567110" y="2459515"/>
                </a:lnTo>
                <a:lnTo>
                  <a:pt x="563283" y="2508061"/>
                </a:lnTo>
                <a:lnTo>
                  <a:pt x="551645" y="2546557"/>
                </a:lnTo>
                <a:lnTo>
                  <a:pt x="546419" y="2596047"/>
                </a:lnTo>
                <a:lnTo>
                  <a:pt x="533411" y="2635467"/>
                </a:lnTo>
                <a:lnTo>
                  <a:pt x="526844" y="2685861"/>
                </a:lnTo>
                <a:lnTo>
                  <a:pt x="512524" y="2726166"/>
                </a:lnTo>
                <a:lnTo>
                  <a:pt x="497571" y="2766898"/>
                </a:lnTo>
                <a:lnTo>
                  <a:pt x="481999" y="2808049"/>
                </a:lnTo>
                <a:lnTo>
                  <a:pt x="465821" y="2849608"/>
                </a:lnTo>
                <a:lnTo>
                  <a:pt x="449054" y="2891564"/>
                </a:lnTo>
                <a:lnTo>
                  <a:pt x="431710" y="2933910"/>
                </a:lnTo>
                <a:lnTo>
                  <a:pt x="413806" y="2976634"/>
                </a:lnTo>
                <a:lnTo>
                  <a:pt x="395355" y="3019727"/>
                </a:lnTo>
                <a:lnTo>
                  <a:pt x="376372" y="3063178"/>
                </a:lnTo>
                <a:lnTo>
                  <a:pt x="349768" y="3096452"/>
                </a:lnTo>
                <a:lnTo>
                  <a:pt x="329765" y="3140592"/>
                </a:lnTo>
                <a:lnTo>
                  <a:pt x="302169" y="3174535"/>
                </a:lnTo>
                <a:lnTo>
                  <a:pt x="281204" y="3219324"/>
                </a:lnTo>
                <a:lnTo>
                  <a:pt x="223702" y="3288768"/>
                </a:lnTo>
                <a:lnTo>
                  <a:pt x="201403" y="3334458"/>
                </a:lnTo>
                <a:lnTo>
                  <a:pt x="141365" y="3405614"/>
                </a:lnTo>
                <a:lnTo>
                  <a:pt x="103655" y="3431061"/>
                </a:lnTo>
                <a:lnTo>
                  <a:pt x="41342" y="3503752"/>
                </a:lnTo>
                <a:close/>
              </a:path>
              <a:path w="1364615" h="3698875">
                <a:moveTo>
                  <a:pt x="5102" y="1592913"/>
                </a:moveTo>
                <a:lnTo>
                  <a:pt x="5791" y="945866"/>
                </a:lnTo>
                <a:lnTo>
                  <a:pt x="1291" y="941521"/>
                </a:lnTo>
                <a:lnTo>
                  <a:pt x="5102" y="1592913"/>
                </a:lnTo>
                <a:close/>
              </a:path>
              <a:path w="1364615" h="3698875">
                <a:moveTo>
                  <a:pt x="3318" y="3268953"/>
                </a:moveTo>
                <a:lnTo>
                  <a:pt x="15621" y="3260650"/>
                </a:lnTo>
                <a:lnTo>
                  <a:pt x="35237" y="3216771"/>
                </a:lnTo>
                <a:lnTo>
                  <a:pt x="54305" y="3173262"/>
                </a:lnTo>
                <a:lnTo>
                  <a:pt x="72808" y="3130134"/>
                </a:lnTo>
                <a:lnTo>
                  <a:pt x="97835" y="3097925"/>
                </a:lnTo>
                <a:lnTo>
                  <a:pt x="115162" y="3055591"/>
                </a:lnTo>
                <a:lnTo>
                  <a:pt x="124772" y="3003143"/>
                </a:lnTo>
                <a:lnTo>
                  <a:pt x="140858" y="2961646"/>
                </a:lnTo>
                <a:lnTo>
                  <a:pt x="156299" y="2920584"/>
                </a:lnTo>
                <a:lnTo>
                  <a:pt x="171080" y="2879968"/>
                </a:lnTo>
                <a:lnTo>
                  <a:pt x="178081" y="2829280"/>
                </a:lnTo>
                <a:lnTo>
                  <a:pt x="191493" y="2789588"/>
                </a:lnTo>
                <a:lnTo>
                  <a:pt x="197093" y="2739845"/>
                </a:lnTo>
                <a:lnTo>
                  <a:pt x="209073" y="2701119"/>
                </a:lnTo>
                <a:lnTo>
                  <a:pt x="213209" y="2652366"/>
                </a:lnTo>
                <a:lnTo>
                  <a:pt x="216588" y="2604122"/>
                </a:lnTo>
                <a:lnTo>
                  <a:pt x="226298" y="2566928"/>
                </a:lnTo>
                <a:lnTo>
                  <a:pt x="228117" y="2519737"/>
                </a:lnTo>
                <a:lnTo>
                  <a:pt x="229131" y="2473090"/>
                </a:lnTo>
                <a:lnTo>
                  <a:pt x="229324" y="2426996"/>
                </a:lnTo>
                <a:lnTo>
                  <a:pt x="228682" y="2381466"/>
                </a:lnTo>
                <a:lnTo>
                  <a:pt x="227187" y="2336512"/>
                </a:lnTo>
                <a:lnTo>
                  <a:pt x="224824" y="2292144"/>
                </a:lnTo>
                <a:lnTo>
                  <a:pt x="221576" y="2248372"/>
                </a:lnTo>
                <a:lnTo>
                  <a:pt x="210325" y="2194680"/>
                </a:lnTo>
                <a:lnTo>
                  <a:pt x="205261" y="2152134"/>
                </a:lnTo>
                <a:lnTo>
                  <a:pt x="199264" y="2110218"/>
                </a:lnTo>
                <a:lnTo>
                  <a:pt x="185216" y="2058414"/>
                </a:lnTo>
                <a:lnTo>
                  <a:pt x="177307" y="2017787"/>
                </a:lnTo>
                <a:lnTo>
                  <a:pt x="161314" y="1967295"/>
                </a:lnTo>
                <a:lnTo>
                  <a:pt x="151428" y="1928003"/>
                </a:lnTo>
                <a:lnTo>
                  <a:pt x="133426" y="1878866"/>
                </a:lnTo>
                <a:lnTo>
                  <a:pt x="121500" y="1840951"/>
                </a:lnTo>
                <a:lnTo>
                  <a:pt x="101426" y="1793213"/>
                </a:lnTo>
                <a:lnTo>
                  <a:pt x="80291" y="1746190"/>
                </a:lnTo>
                <a:lnTo>
                  <a:pt x="65185" y="1710421"/>
                </a:lnTo>
                <a:lnTo>
                  <a:pt x="41882" y="1664862"/>
                </a:lnTo>
                <a:lnTo>
                  <a:pt x="17470" y="1620051"/>
                </a:lnTo>
                <a:lnTo>
                  <a:pt x="5097" y="1597673"/>
                </a:lnTo>
                <a:lnTo>
                  <a:pt x="5040" y="1650974"/>
                </a:lnTo>
                <a:lnTo>
                  <a:pt x="20457" y="1679319"/>
                </a:lnTo>
                <a:lnTo>
                  <a:pt x="43689" y="1724927"/>
                </a:lnTo>
                <a:lnTo>
                  <a:pt x="58709" y="1760754"/>
                </a:lnTo>
                <a:lnTo>
                  <a:pt x="79744" y="1807844"/>
                </a:lnTo>
                <a:lnTo>
                  <a:pt x="99704" y="1855659"/>
                </a:lnTo>
                <a:lnTo>
                  <a:pt x="111503" y="1893660"/>
                </a:lnTo>
                <a:lnTo>
                  <a:pt x="129365" y="1942891"/>
                </a:lnTo>
                <a:lnTo>
                  <a:pt x="139098" y="1982286"/>
                </a:lnTo>
                <a:lnTo>
                  <a:pt x="154927" y="2032889"/>
                </a:lnTo>
                <a:lnTo>
                  <a:pt x="162661" y="2073633"/>
                </a:lnTo>
                <a:lnTo>
                  <a:pt x="176524" y="2125563"/>
                </a:lnTo>
                <a:lnTo>
                  <a:pt x="182324" y="2167612"/>
                </a:lnTo>
                <a:lnTo>
                  <a:pt x="187182" y="2210297"/>
                </a:lnTo>
                <a:lnTo>
                  <a:pt x="191114" y="2253607"/>
                </a:lnTo>
                <a:lnTo>
                  <a:pt x="201241" y="2308057"/>
                </a:lnTo>
                <a:lnTo>
                  <a:pt x="203372" y="2352583"/>
                </a:lnTo>
                <a:lnTo>
                  <a:pt x="204626" y="2397700"/>
                </a:lnTo>
                <a:lnTo>
                  <a:pt x="205020" y="2443397"/>
                </a:lnTo>
                <a:lnTo>
                  <a:pt x="204571" y="2489663"/>
                </a:lnTo>
                <a:lnTo>
                  <a:pt x="203295" y="2536487"/>
                </a:lnTo>
                <a:lnTo>
                  <a:pt x="194105" y="2573331"/>
                </a:lnTo>
                <a:lnTo>
                  <a:pt x="191225" y="2621237"/>
                </a:lnTo>
                <a:lnTo>
                  <a:pt x="187567" y="2669669"/>
                </a:lnTo>
                <a:lnTo>
                  <a:pt x="176044" y="2708086"/>
                </a:lnTo>
                <a:lnTo>
                  <a:pt x="170881" y="2757533"/>
                </a:lnTo>
                <a:lnTo>
                  <a:pt x="164990" y="2807472"/>
                </a:lnTo>
                <a:lnTo>
                  <a:pt x="151283" y="2847363"/>
                </a:lnTo>
                <a:lnTo>
                  <a:pt x="136882" y="2887724"/>
                </a:lnTo>
                <a:lnTo>
                  <a:pt x="128905" y="2939069"/>
                </a:lnTo>
                <a:lnTo>
                  <a:pt x="113163" y="2980335"/>
                </a:lnTo>
                <a:lnTo>
                  <a:pt x="96774" y="3022035"/>
                </a:lnTo>
                <a:lnTo>
                  <a:pt x="79757" y="3064161"/>
                </a:lnTo>
                <a:lnTo>
                  <a:pt x="62127" y="3106700"/>
                </a:lnTo>
                <a:lnTo>
                  <a:pt x="43901" y="3149641"/>
                </a:lnTo>
                <a:lnTo>
                  <a:pt x="25094" y="3192974"/>
                </a:lnTo>
                <a:lnTo>
                  <a:pt x="3367" y="3222696"/>
                </a:lnTo>
                <a:lnTo>
                  <a:pt x="3318" y="3268953"/>
                </a:lnTo>
                <a:close/>
              </a:path>
              <a:path w="1364615" h="3698875">
                <a:moveTo>
                  <a:pt x="2991" y="3223210"/>
                </a:moveTo>
                <a:lnTo>
                  <a:pt x="3367" y="3222696"/>
                </a:lnTo>
                <a:lnTo>
                  <a:pt x="5040" y="1650974"/>
                </a:lnTo>
                <a:lnTo>
                  <a:pt x="2170" y="1645697"/>
                </a:lnTo>
                <a:lnTo>
                  <a:pt x="2991" y="3223210"/>
                </a:lnTo>
                <a:close/>
              </a:path>
              <a:path w="1364615" h="3698875">
                <a:moveTo>
                  <a:pt x="779" y="3531124"/>
                </a:moveTo>
                <a:lnTo>
                  <a:pt x="3040" y="3529598"/>
                </a:lnTo>
                <a:lnTo>
                  <a:pt x="3318" y="3268953"/>
                </a:lnTo>
                <a:lnTo>
                  <a:pt x="0" y="3271192"/>
                </a:lnTo>
                <a:lnTo>
                  <a:pt x="779" y="3531124"/>
                </a:lnTo>
                <a:close/>
              </a:path>
              <a:path w="1364615" h="3698875">
                <a:moveTo>
                  <a:pt x="194095" y="3630489"/>
                </a:moveTo>
                <a:lnTo>
                  <a:pt x="318562" y="3546499"/>
                </a:lnTo>
                <a:lnTo>
                  <a:pt x="219922" y="3582419"/>
                </a:lnTo>
                <a:lnTo>
                  <a:pt x="178244" y="3610544"/>
                </a:lnTo>
                <a:lnTo>
                  <a:pt x="34227" y="3661763"/>
                </a:lnTo>
                <a:lnTo>
                  <a:pt x="324609" y="3465813"/>
                </a:lnTo>
                <a:lnTo>
                  <a:pt x="356609" y="3428898"/>
                </a:lnTo>
                <a:lnTo>
                  <a:pt x="158323" y="3562702"/>
                </a:lnTo>
                <a:lnTo>
                  <a:pt x="110147" y="3579890"/>
                </a:lnTo>
                <a:lnTo>
                  <a:pt x="4466" y="3651204"/>
                </a:lnTo>
                <a:lnTo>
                  <a:pt x="6279" y="3573375"/>
                </a:lnTo>
                <a:lnTo>
                  <a:pt x="16407" y="3551220"/>
                </a:lnTo>
                <a:lnTo>
                  <a:pt x="55136" y="3525085"/>
                </a:lnTo>
                <a:lnTo>
                  <a:pt x="117369" y="3452448"/>
                </a:lnTo>
                <a:lnTo>
                  <a:pt x="3040" y="3529598"/>
                </a:lnTo>
                <a:lnTo>
                  <a:pt x="2860" y="3698250"/>
                </a:lnTo>
                <a:lnTo>
                  <a:pt x="3611" y="3697744"/>
                </a:lnTo>
                <a:lnTo>
                  <a:pt x="194095" y="3630489"/>
                </a:lnTo>
                <a:close/>
              </a:path>
              <a:path w="1364615" h="3698875">
                <a:moveTo>
                  <a:pt x="158323" y="3562702"/>
                </a:moveTo>
                <a:lnTo>
                  <a:pt x="395410" y="3402715"/>
                </a:lnTo>
                <a:lnTo>
                  <a:pt x="457848" y="3329940"/>
                </a:lnTo>
                <a:lnTo>
                  <a:pt x="342747" y="3407610"/>
                </a:lnTo>
                <a:lnTo>
                  <a:pt x="310690" y="3444564"/>
                </a:lnTo>
                <a:lnTo>
                  <a:pt x="191484" y="3525004"/>
                </a:lnTo>
                <a:lnTo>
                  <a:pt x="158323" y="3562702"/>
                </a:lnTo>
                <a:close/>
              </a:path>
              <a:path w="1364615" h="3698875">
                <a:moveTo>
                  <a:pt x="139470" y="3606066"/>
                </a:moveTo>
                <a:lnTo>
                  <a:pt x="172531" y="3583756"/>
                </a:lnTo>
                <a:lnTo>
                  <a:pt x="205613" y="3546112"/>
                </a:lnTo>
                <a:lnTo>
                  <a:pt x="99476" y="3617733"/>
                </a:lnTo>
                <a:lnTo>
                  <a:pt x="139470" y="3606066"/>
                </a:lnTo>
                <a:close/>
              </a:path>
              <a:path w="1364615" h="3698875">
                <a:moveTo>
                  <a:pt x="333764" y="3566882"/>
                </a:moveTo>
                <a:lnTo>
                  <a:pt x="664755" y="3343530"/>
                </a:lnTo>
                <a:lnTo>
                  <a:pt x="696803" y="3306583"/>
                </a:lnTo>
                <a:lnTo>
                  <a:pt x="735669" y="3280356"/>
                </a:lnTo>
                <a:lnTo>
                  <a:pt x="767133" y="3243803"/>
                </a:lnTo>
                <a:lnTo>
                  <a:pt x="235567" y="3602504"/>
                </a:lnTo>
                <a:lnTo>
                  <a:pt x="333764" y="3566882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162" y="1689201"/>
            <a:ext cx="6315090" cy="656269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F1B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2602" y="-29813"/>
            <a:ext cx="18313204" cy="39785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40285" y="4380458"/>
            <a:ext cx="10233660" cy="2381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88885" y="2334280"/>
            <a:ext cx="8841740" cy="4988560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 marR="5080">
              <a:lnSpc>
                <a:spcPts val="9680"/>
              </a:lnSpc>
              <a:spcBef>
                <a:spcPts val="555"/>
              </a:spcBef>
            </a:pPr>
            <a:r>
              <a:rPr dirty="0" sz="8350" spc="-360" b="1">
                <a:solidFill>
                  <a:srgbClr val="E3D6D5"/>
                </a:solidFill>
                <a:latin typeface="Arial"/>
                <a:cs typeface="Arial"/>
              </a:rPr>
              <a:t>DAY</a:t>
            </a:r>
            <a:r>
              <a:rPr dirty="0" sz="8350" spc="-310" b="1">
                <a:solidFill>
                  <a:srgbClr val="E3D6D5"/>
                </a:solidFill>
                <a:latin typeface="Arial"/>
                <a:cs typeface="Arial"/>
              </a:rPr>
              <a:t> </a:t>
            </a:r>
            <a:r>
              <a:rPr dirty="0" sz="8350" spc="185" b="1">
                <a:solidFill>
                  <a:srgbClr val="E3D6D5"/>
                </a:solidFill>
                <a:latin typeface="Arial"/>
                <a:cs typeface="Arial"/>
              </a:rPr>
              <a:t>4</a:t>
            </a:r>
            <a:r>
              <a:rPr dirty="0" sz="8350" spc="-305" b="1">
                <a:solidFill>
                  <a:srgbClr val="E3D6D5"/>
                </a:solidFill>
                <a:latin typeface="Arial"/>
                <a:cs typeface="Arial"/>
              </a:rPr>
              <a:t> </a:t>
            </a:r>
            <a:r>
              <a:rPr dirty="0" sz="8350" spc="745" b="1">
                <a:solidFill>
                  <a:srgbClr val="E3D6D5"/>
                </a:solidFill>
                <a:latin typeface="Arial"/>
                <a:cs typeface="Arial"/>
              </a:rPr>
              <a:t>-</a:t>
            </a:r>
            <a:r>
              <a:rPr dirty="0" sz="8350" spc="-310" b="1">
                <a:solidFill>
                  <a:srgbClr val="E3D6D5"/>
                </a:solidFill>
                <a:latin typeface="Arial"/>
                <a:cs typeface="Arial"/>
              </a:rPr>
              <a:t> </a:t>
            </a:r>
            <a:r>
              <a:rPr dirty="0" sz="8350" spc="-80" b="1">
                <a:solidFill>
                  <a:srgbClr val="E3D6D5"/>
                </a:solidFill>
                <a:latin typeface="Arial"/>
                <a:cs typeface="Arial"/>
              </a:rPr>
              <a:t>DYNAMIC </a:t>
            </a:r>
            <a:r>
              <a:rPr dirty="0" sz="8350" spc="-330" b="1">
                <a:solidFill>
                  <a:srgbClr val="E3D6D5"/>
                </a:solidFill>
                <a:latin typeface="Arial"/>
                <a:cs typeface="Arial"/>
              </a:rPr>
              <a:t>FRONTEND </a:t>
            </a:r>
            <a:r>
              <a:rPr dirty="0" sz="8350" spc="-325" b="1">
                <a:solidFill>
                  <a:srgbClr val="E3D6D5"/>
                </a:solidFill>
                <a:latin typeface="Arial"/>
                <a:cs typeface="Arial"/>
              </a:rPr>
              <a:t>COMPONENTS</a:t>
            </a:r>
            <a:r>
              <a:rPr dirty="0" sz="8350" spc="-295" b="1">
                <a:solidFill>
                  <a:srgbClr val="E3D6D5"/>
                </a:solidFill>
                <a:latin typeface="Arial"/>
                <a:cs typeface="Arial"/>
              </a:rPr>
              <a:t> </a:t>
            </a:r>
            <a:r>
              <a:rPr dirty="0" sz="8350" spc="695" b="1">
                <a:solidFill>
                  <a:srgbClr val="E3D6D5"/>
                </a:solidFill>
                <a:latin typeface="Arial"/>
                <a:cs typeface="Arial"/>
              </a:rPr>
              <a:t>- </a:t>
            </a:r>
            <a:r>
              <a:rPr dirty="0" sz="8350" spc="-320" b="1">
                <a:solidFill>
                  <a:srgbClr val="F5CB7C"/>
                </a:solidFill>
                <a:latin typeface="Arial"/>
                <a:cs typeface="Arial"/>
              </a:rPr>
              <a:t>SHOP.CO</a:t>
            </a:r>
            <a:endParaRPr sz="835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3494" y="8289868"/>
            <a:ext cx="4192928" cy="19964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7552" y="-10431"/>
            <a:ext cx="5412670" cy="17419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28557"/>
            <a:ext cx="18287999" cy="655844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6647" rIns="0" bIns="0" rtlCol="0" vert="horz">
            <a:spAutoFit/>
          </a:bodyPr>
          <a:lstStyle/>
          <a:p>
            <a:pPr marL="6565900">
              <a:lnSpc>
                <a:spcPct val="100000"/>
              </a:lnSpc>
              <a:spcBef>
                <a:spcPts val="100"/>
              </a:spcBef>
            </a:pPr>
            <a:r>
              <a:rPr dirty="0" sz="9200" spc="-725"/>
              <a:t>Hooks</a:t>
            </a:r>
            <a:endParaRPr sz="9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1725289" cy="10286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8437" y="2797643"/>
              <a:ext cx="8139561" cy="74866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58394" rIns="0" bIns="0" rtlCol="0" vert="horz">
            <a:spAutoFit/>
          </a:bodyPr>
          <a:lstStyle/>
          <a:p>
            <a:pPr marL="12194540">
              <a:lnSpc>
                <a:spcPct val="100000"/>
              </a:lnSpc>
              <a:spcBef>
                <a:spcPts val="100"/>
              </a:spcBef>
            </a:pPr>
            <a:r>
              <a:rPr dirty="0" sz="9200" spc="-645"/>
              <a:t>Cartslice</a:t>
            </a:r>
            <a:endParaRPr sz="9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8072" y="0"/>
            <a:ext cx="1468754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4518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050" spc="-295"/>
              <a:t>Provider</a:t>
            </a:r>
            <a:endParaRPr sz="60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9600" y="0"/>
            <a:ext cx="648650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857999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61355" y="1756856"/>
            <a:ext cx="4336415" cy="34702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6799"/>
              </a:lnSpc>
              <a:spcBef>
                <a:spcPts val="90"/>
              </a:spcBef>
            </a:pPr>
            <a:r>
              <a:rPr dirty="0" sz="6450" spc="-405"/>
              <a:t>Pagination </a:t>
            </a:r>
            <a:r>
              <a:rPr dirty="0" sz="6450" spc="-1485"/>
              <a:t>&amp;</a:t>
            </a:r>
            <a:endParaRPr sz="6450"/>
          </a:p>
          <a:p>
            <a:pPr algn="ctr" marL="194310">
              <a:lnSpc>
                <a:spcPct val="100000"/>
              </a:lnSpc>
              <a:spcBef>
                <a:spcPts val="1300"/>
              </a:spcBef>
            </a:pPr>
            <a:r>
              <a:rPr dirty="0" sz="6450" spc="-409"/>
              <a:t>Toastify</a:t>
            </a:r>
            <a:endParaRPr sz="64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8699"/>
            <a:ext cx="7543799" cy="363854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862644"/>
            <a:ext cx="8877299" cy="44195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12620" y="962116"/>
            <a:ext cx="8875379" cy="93248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2144" y="167279"/>
            <a:ext cx="5247005" cy="8674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500" spc="-275"/>
              <a:t>Product</a:t>
            </a:r>
            <a:r>
              <a:rPr dirty="0" sz="5500" spc="-515"/>
              <a:t> </a:t>
            </a:r>
            <a:r>
              <a:rPr dirty="0" sz="5500" spc="-375"/>
              <a:t>Listing</a:t>
            </a:r>
            <a:endParaRPr sz="5500"/>
          </a:p>
        </p:txBody>
      </p:sp>
      <p:sp>
        <p:nvSpPr>
          <p:cNvPr id="6" name="object 6" descr=""/>
          <p:cNvSpPr txBox="1"/>
          <p:nvPr/>
        </p:nvSpPr>
        <p:spPr>
          <a:xfrm>
            <a:off x="1270926" y="4700917"/>
            <a:ext cx="3909695" cy="867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500" spc="-270">
                <a:solidFill>
                  <a:srgbClr val="FFFFFF"/>
                </a:solidFill>
                <a:latin typeface="Arial Black"/>
                <a:cs typeface="Arial Black"/>
              </a:rPr>
              <a:t>Detail</a:t>
            </a:r>
            <a:r>
              <a:rPr dirty="0" sz="5500" spc="-5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500" spc="-520">
                <a:solidFill>
                  <a:srgbClr val="FFFFFF"/>
                </a:solidFill>
                <a:latin typeface="Arial Black"/>
                <a:cs typeface="Arial Black"/>
              </a:rPr>
              <a:t>Page</a:t>
            </a:r>
            <a:endParaRPr sz="55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708197" y="2406420"/>
            <a:ext cx="2801620" cy="867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500" spc="-355">
                <a:latin typeface="Arial Black"/>
                <a:cs typeface="Arial Black"/>
              </a:rPr>
              <a:t>Toastify</a:t>
            </a:r>
            <a:endParaRPr sz="5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534" y="1300959"/>
            <a:ext cx="17981462" cy="89860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6038215">
              <a:lnSpc>
                <a:spcPct val="100000"/>
              </a:lnSpc>
              <a:spcBef>
                <a:spcPts val="125"/>
              </a:spcBef>
            </a:pPr>
            <a:r>
              <a:rPr dirty="0" spc="-490"/>
              <a:t>Cart</a:t>
            </a:r>
            <a:r>
              <a:rPr dirty="0" spc="-825"/>
              <a:t> </a:t>
            </a:r>
            <a:r>
              <a:rPr dirty="0" spc="-795"/>
              <a:t>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0" y="37"/>
            <a:ext cx="9152255" cy="10287000"/>
            <a:chOff x="9144000" y="37"/>
            <a:chExt cx="915225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2210348"/>
              <a:ext cx="7153259" cy="583878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17185" y="37"/>
              <a:ext cx="2678976" cy="238200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16765" y="7648353"/>
              <a:ext cx="2939479" cy="26383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28363" y="2682594"/>
            <a:ext cx="5962650" cy="4145279"/>
          </a:xfrm>
          <a:prstGeom prst="rect"/>
        </p:spPr>
        <p:txBody>
          <a:bodyPr wrap="square" lIns="0" tIns="116839" rIns="0" bIns="0" rtlCol="0" vert="horz">
            <a:spAutoFit/>
          </a:bodyPr>
          <a:lstStyle/>
          <a:p>
            <a:pPr marL="12700" marR="5080">
              <a:lnSpc>
                <a:spcPts val="15919"/>
              </a:lnSpc>
              <a:spcBef>
                <a:spcPts val="919"/>
              </a:spcBef>
            </a:pPr>
            <a:r>
              <a:rPr dirty="0" sz="13750" spc="-355" b="1">
                <a:solidFill>
                  <a:srgbClr val="E3D6D5"/>
                </a:solidFill>
                <a:latin typeface="Arial"/>
                <a:cs typeface="Arial"/>
              </a:rPr>
              <a:t>THANK </a:t>
            </a:r>
            <a:r>
              <a:rPr dirty="0" sz="13750" spc="-565" b="1">
                <a:solidFill>
                  <a:srgbClr val="E3D6D5"/>
                </a:solidFill>
                <a:latin typeface="Arial"/>
                <a:cs typeface="Arial"/>
              </a:rPr>
              <a:t>YOU</a:t>
            </a:r>
            <a:endParaRPr sz="1375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-7026" y="7385389"/>
            <a:ext cx="1137285" cy="2895600"/>
          </a:xfrm>
          <a:custGeom>
            <a:avLst/>
            <a:gdLst/>
            <a:ahLst/>
            <a:cxnLst/>
            <a:rect l="l" t="t" r="r" b="b"/>
            <a:pathLst>
              <a:path w="1137285" h="2895600">
                <a:moveTo>
                  <a:pt x="626176" y="2540257"/>
                </a:moveTo>
                <a:lnTo>
                  <a:pt x="770710" y="2420163"/>
                </a:lnTo>
                <a:lnTo>
                  <a:pt x="851215" y="2303735"/>
                </a:lnTo>
                <a:lnTo>
                  <a:pt x="976865" y="2116773"/>
                </a:lnTo>
                <a:lnTo>
                  <a:pt x="992438" y="2070809"/>
                </a:lnTo>
                <a:lnTo>
                  <a:pt x="1015606" y="2035047"/>
                </a:lnTo>
                <a:lnTo>
                  <a:pt x="1030119" y="1989964"/>
                </a:lnTo>
                <a:lnTo>
                  <a:pt x="1044074" y="1945345"/>
                </a:lnTo>
                <a:lnTo>
                  <a:pt x="1057453" y="1901205"/>
                </a:lnTo>
                <a:lnTo>
                  <a:pt x="1070239" y="1857557"/>
                </a:lnTo>
                <a:lnTo>
                  <a:pt x="1082414" y="1814416"/>
                </a:lnTo>
                <a:lnTo>
                  <a:pt x="1093960" y="1771799"/>
                </a:lnTo>
                <a:lnTo>
                  <a:pt x="1104859" y="1729719"/>
                </a:lnTo>
                <a:lnTo>
                  <a:pt x="1115094" y="1688191"/>
                </a:lnTo>
                <a:lnTo>
                  <a:pt x="1116529" y="1637463"/>
                </a:lnTo>
                <a:lnTo>
                  <a:pt x="1125380" y="1597085"/>
                </a:lnTo>
                <a:lnTo>
                  <a:pt x="1133512" y="1557304"/>
                </a:lnTo>
                <a:lnTo>
                  <a:pt x="1132792" y="1508366"/>
                </a:lnTo>
                <a:lnTo>
                  <a:pt x="1131317" y="1460056"/>
                </a:lnTo>
                <a:lnTo>
                  <a:pt x="1137187" y="1422155"/>
                </a:lnTo>
                <a:lnTo>
                  <a:pt x="1134150" y="1375142"/>
                </a:lnTo>
                <a:lnTo>
                  <a:pt x="1130305" y="1328801"/>
                </a:lnTo>
                <a:lnTo>
                  <a:pt x="1125635" y="1283146"/>
                </a:lnTo>
                <a:lnTo>
                  <a:pt x="1120121" y="1238192"/>
                </a:lnTo>
                <a:lnTo>
                  <a:pt x="1113745" y="1193953"/>
                </a:lnTo>
                <a:lnTo>
                  <a:pt x="1106490" y="1150446"/>
                </a:lnTo>
                <a:lnTo>
                  <a:pt x="1098337" y="1107684"/>
                </a:lnTo>
                <a:lnTo>
                  <a:pt x="1089269" y="1065683"/>
                </a:lnTo>
                <a:lnTo>
                  <a:pt x="1071152" y="1014689"/>
                </a:lnTo>
                <a:lnTo>
                  <a:pt x="1060199" y="974253"/>
                </a:lnTo>
                <a:lnTo>
                  <a:pt x="1048278" y="934623"/>
                </a:lnTo>
                <a:lnTo>
                  <a:pt x="1027254" y="886044"/>
                </a:lnTo>
                <a:lnTo>
                  <a:pt x="1013341" y="848068"/>
                </a:lnTo>
                <a:lnTo>
                  <a:pt x="990290" y="801174"/>
                </a:lnTo>
                <a:lnTo>
                  <a:pt x="974314" y="764913"/>
                </a:lnTo>
                <a:lnTo>
                  <a:pt x="949164" y="719762"/>
                </a:lnTo>
                <a:lnTo>
                  <a:pt x="931053" y="685275"/>
                </a:lnTo>
                <a:lnTo>
                  <a:pt x="903732" y="641928"/>
                </a:lnTo>
                <a:lnTo>
                  <a:pt x="875299" y="599505"/>
                </a:lnTo>
                <a:lnTo>
                  <a:pt x="853853" y="567789"/>
                </a:lnTo>
                <a:lnTo>
                  <a:pt x="830667" y="537518"/>
                </a:lnTo>
                <a:lnTo>
                  <a:pt x="749504" y="439837"/>
                </a:lnTo>
                <a:lnTo>
                  <a:pt x="723991" y="411500"/>
                </a:lnTo>
                <a:lnTo>
                  <a:pt x="696740" y="384607"/>
                </a:lnTo>
                <a:lnTo>
                  <a:pt x="660243" y="348885"/>
                </a:lnTo>
                <a:lnTo>
                  <a:pt x="622633" y="314088"/>
                </a:lnTo>
                <a:lnTo>
                  <a:pt x="592045" y="289967"/>
                </a:lnTo>
                <a:lnTo>
                  <a:pt x="552265" y="256973"/>
                </a:lnTo>
                <a:lnTo>
                  <a:pt x="519543" y="234626"/>
                </a:lnTo>
                <a:lnTo>
                  <a:pt x="477664" y="203375"/>
                </a:lnTo>
                <a:lnTo>
                  <a:pt x="442879" y="182743"/>
                </a:lnTo>
                <a:lnTo>
                  <a:pt x="398972" y="153177"/>
                </a:lnTo>
                <a:lnTo>
                  <a:pt x="362196" y="134199"/>
                </a:lnTo>
                <a:lnTo>
                  <a:pt x="324450" y="116026"/>
                </a:lnTo>
                <a:lnTo>
                  <a:pt x="277637" y="88875"/>
                </a:lnTo>
                <a:lnTo>
                  <a:pt x="238007" y="72268"/>
                </a:lnTo>
                <a:lnTo>
                  <a:pt x="197462" y="56421"/>
                </a:lnTo>
                <a:lnTo>
                  <a:pt x="156019" y="41320"/>
                </a:lnTo>
                <a:lnTo>
                  <a:pt x="113697" y="26950"/>
                </a:lnTo>
                <a:lnTo>
                  <a:pt x="70513" y="13296"/>
                </a:lnTo>
                <a:lnTo>
                  <a:pt x="26486" y="342"/>
                </a:lnTo>
                <a:lnTo>
                  <a:pt x="7026" y="0"/>
                </a:lnTo>
                <a:lnTo>
                  <a:pt x="6990" y="17467"/>
                </a:lnTo>
                <a:lnTo>
                  <a:pt x="50640" y="29808"/>
                </a:lnTo>
                <a:lnTo>
                  <a:pt x="94263" y="43098"/>
                </a:lnTo>
                <a:lnTo>
                  <a:pt x="137007" y="57117"/>
                </a:lnTo>
                <a:lnTo>
                  <a:pt x="178855" y="71882"/>
                </a:lnTo>
                <a:lnTo>
                  <a:pt x="219787" y="87407"/>
                </a:lnTo>
                <a:lnTo>
                  <a:pt x="259785" y="103708"/>
                </a:lnTo>
                <a:lnTo>
                  <a:pt x="298830" y="120801"/>
                </a:lnTo>
                <a:lnTo>
                  <a:pt x="345020" y="148470"/>
                </a:lnTo>
                <a:lnTo>
                  <a:pt x="382104" y="167193"/>
                </a:lnTo>
                <a:lnTo>
                  <a:pt x="426294" y="196523"/>
                </a:lnTo>
                <a:lnTo>
                  <a:pt x="461341" y="216938"/>
                </a:lnTo>
                <a:lnTo>
                  <a:pt x="503457" y="247991"/>
                </a:lnTo>
                <a:lnTo>
                  <a:pt x="536392" y="270162"/>
                </a:lnTo>
                <a:lnTo>
                  <a:pt x="576359" y="303001"/>
                </a:lnTo>
                <a:lnTo>
                  <a:pt x="607107" y="326988"/>
                </a:lnTo>
                <a:lnTo>
                  <a:pt x="644850" y="361675"/>
                </a:lnTo>
                <a:lnTo>
                  <a:pt x="681453" y="397310"/>
                </a:lnTo>
                <a:lnTo>
                  <a:pt x="708780" y="424139"/>
                </a:lnTo>
                <a:lnTo>
                  <a:pt x="743046" y="461715"/>
                </a:lnTo>
                <a:lnTo>
                  <a:pt x="776116" y="500285"/>
                </a:lnTo>
                <a:lnTo>
                  <a:pt x="807977" y="539860"/>
                </a:lnTo>
                <a:lnTo>
                  <a:pt x="838641" y="580428"/>
                </a:lnTo>
                <a:lnTo>
                  <a:pt x="860012" y="612207"/>
                </a:lnTo>
                <a:lnTo>
                  <a:pt x="888340" y="654717"/>
                </a:lnTo>
                <a:lnTo>
                  <a:pt x="915527" y="698175"/>
                </a:lnTo>
                <a:lnTo>
                  <a:pt x="933477" y="732796"/>
                </a:lnTo>
                <a:lnTo>
                  <a:pt x="958441" y="778102"/>
                </a:lnTo>
                <a:lnTo>
                  <a:pt x="982320" y="824308"/>
                </a:lnTo>
                <a:lnTo>
                  <a:pt x="997018" y="861631"/>
                </a:lnTo>
                <a:lnTo>
                  <a:pt x="1018786" y="909592"/>
                </a:lnTo>
                <a:lnTo>
                  <a:pt x="1031410" y="948639"/>
                </a:lnTo>
                <a:lnTo>
                  <a:pt x="1043024" y="988524"/>
                </a:lnTo>
                <a:lnTo>
                  <a:pt x="1061765" y="1039000"/>
                </a:lnTo>
                <a:lnTo>
                  <a:pt x="1071417" y="1080516"/>
                </a:lnTo>
                <a:lnTo>
                  <a:pt x="1080117" y="1122823"/>
                </a:lnTo>
                <a:lnTo>
                  <a:pt x="1087883" y="1165906"/>
                </a:lnTo>
                <a:lnTo>
                  <a:pt x="1094733" y="1209750"/>
                </a:lnTo>
                <a:lnTo>
                  <a:pt x="1100687" y="1254339"/>
                </a:lnTo>
                <a:lnTo>
                  <a:pt x="1105762" y="1299658"/>
                </a:lnTo>
                <a:lnTo>
                  <a:pt x="1109979" y="1345690"/>
                </a:lnTo>
                <a:lnTo>
                  <a:pt x="1113355" y="1392421"/>
                </a:lnTo>
                <a:lnTo>
                  <a:pt x="1115909" y="1439834"/>
                </a:lnTo>
                <a:lnTo>
                  <a:pt x="1117660" y="1487915"/>
                </a:lnTo>
                <a:lnTo>
                  <a:pt x="1110511" y="1526879"/>
                </a:lnTo>
                <a:lnTo>
                  <a:pt x="1110713" y="1576248"/>
                </a:lnTo>
                <a:lnTo>
                  <a:pt x="1102051" y="1616469"/>
                </a:lnTo>
                <a:lnTo>
                  <a:pt x="1100778" y="1667063"/>
                </a:lnTo>
                <a:lnTo>
                  <a:pt x="1090679" y="1708478"/>
                </a:lnTo>
                <a:lnTo>
                  <a:pt x="1079889" y="1750467"/>
                </a:lnTo>
                <a:lnTo>
                  <a:pt x="1068428" y="1793014"/>
                </a:lnTo>
                <a:lnTo>
                  <a:pt x="1056313" y="1836104"/>
                </a:lnTo>
                <a:lnTo>
                  <a:pt x="1043564" y="1879721"/>
                </a:lnTo>
                <a:lnTo>
                  <a:pt x="1030199" y="1923850"/>
                </a:lnTo>
                <a:lnTo>
                  <a:pt x="1016238" y="1968474"/>
                </a:lnTo>
                <a:lnTo>
                  <a:pt x="1001698" y="2013579"/>
                </a:lnTo>
                <a:lnTo>
                  <a:pt x="978482" y="2049381"/>
                </a:lnTo>
                <a:lnTo>
                  <a:pt x="962842" y="2095400"/>
                </a:lnTo>
                <a:lnTo>
                  <a:pt x="913782" y="2169188"/>
                </a:lnTo>
                <a:lnTo>
                  <a:pt x="896633" y="2216462"/>
                </a:lnTo>
                <a:lnTo>
                  <a:pt x="818114" y="2331239"/>
                </a:lnTo>
                <a:lnTo>
                  <a:pt x="782981" y="2360431"/>
                </a:lnTo>
                <a:lnTo>
                  <a:pt x="727794" y="2439311"/>
                </a:lnTo>
                <a:lnTo>
                  <a:pt x="654960" y="2499829"/>
                </a:lnTo>
                <a:lnTo>
                  <a:pt x="626176" y="2540257"/>
                </a:lnTo>
                <a:close/>
              </a:path>
              <a:path w="1137285" h="2895600">
                <a:moveTo>
                  <a:pt x="6401" y="306348"/>
                </a:moveTo>
                <a:lnTo>
                  <a:pt x="6990" y="17467"/>
                </a:lnTo>
                <a:lnTo>
                  <a:pt x="6159" y="17232"/>
                </a:lnTo>
                <a:lnTo>
                  <a:pt x="5244" y="17992"/>
                </a:lnTo>
                <a:lnTo>
                  <a:pt x="133" y="302942"/>
                </a:lnTo>
                <a:lnTo>
                  <a:pt x="6401" y="306348"/>
                </a:lnTo>
                <a:close/>
              </a:path>
              <a:path w="1137285" h="2895600">
                <a:moveTo>
                  <a:pt x="443654" y="2592844"/>
                </a:moveTo>
                <a:lnTo>
                  <a:pt x="549170" y="2505170"/>
                </a:lnTo>
                <a:lnTo>
                  <a:pt x="677433" y="2316036"/>
                </a:lnTo>
                <a:lnTo>
                  <a:pt x="693569" y="2269604"/>
                </a:lnTo>
                <a:lnTo>
                  <a:pt x="717310" y="2233366"/>
                </a:lnTo>
                <a:lnTo>
                  <a:pt x="732404" y="2187801"/>
                </a:lnTo>
                <a:lnTo>
                  <a:pt x="755063" y="2152461"/>
                </a:lnTo>
                <a:lnTo>
                  <a:pt x="769037" y="2107826"/>
                </a:lnTo>
                <a:lnTo>
                  <a:pt x="782422" y="2063681"/>
                </a:lnTo>
                <a:lnTo>
                  <a:pt x="795199" y="2020040"/>
                </a:lnTo>
                <a:lnTo>
                  <a:pt x="807349" y="1976921"/>
                </a:lnTo>
                <a:lnTo>
                  <a:pt x="818852" y="1934339"/>
                </a:lnTo>
                <a:lnTo>
                  <a:pt x="829690" y="1892310"/>
                </a:lnTo>
                <a:lnTo>
                  <a:pt x="839842" y="1850851"/>
                </a:lnTo>
                <a:lnTo>
                  <a:pt x="849291" y="1809976"/>
                </a:lnTo>
                <a:lnTo>
                  <a:pt x="849899" y="1759935"/>
                </a:lnTo>
                <a:lnTo>
                  <a:pt x="857881" y="1720279"/>
                </a:lnTo>
                <a:lnTo>
                  <a:pt x="856984" y="1671488"/>
                </a:lnTo>
                <a:lnTo>
                  <a:pt x="863423" y="1633114"/>
                </a:lnTo>
                <a:lnTo>
                  <a:pt x="860944" y="1585637"/>
                </a:lnTo>
                <a:lnTo>
                  <a:pt x="857646" y="1538842"/>
                </a:lnTo>
                <a:lnTo>
                  <a:pt x="853509" y="1492744"/>
                </a:lnTo>
                <a:lnTo>
                  <a:pt x="848513" y="1447359"/>
                </a:lnTo>
                <a:lnTo>
                  <a:pt x="842640" y="1402704"/>
                </a:lnTo>
                <a:lnTo>
                  <a:pt x="835869" y="1358793"/>
                </a:lnTo>
                <a:lnTo>
                  <a:pt x="828183" y="1315644"/>
                </a:lnTo>
                <a:lnTo>
                  <a:pt x="819561" y="1273272"/>
                </a:lnTo>
                <a:lnTo>
                  <a:pt x="809984" y="1231694"/>
                </a:lnTo>
                <a:lnTo>
                  <a:pt x="799434" y="1190924"/>
                </a:lnTo>
                <a:lnTo>
                  <a:pt x="779774" y="1141212"/>
                </a:lnTo>
                <a:lnTo>
                  <a:pt x="767218" y="1102109"/>
                </a:lnTo>
                <a:lnTo>
                  <a:pt x="753630" y="1063863"/>
                </a:lnTo>
                <a:lnTo>
                  <a:pt x="730875" y="1016723"/>
                </a:lnTo>
                <a:lnTo>
                  <a:pt x="715166" y="980240"/>
                </a:lnTo>
                <a:lnTo>
                  <a:pt x="690251" y="934894"/>
                </a:lnTo>
                <a:lnTo>
                  <a:pt x="672343" y="900237"/>
                </a:lnTo>
                <a:lnTo>
                  <a:pt x="645192" y="856750"/>
                </a:lnTo>
                <a:lnTo>
                  <a:pt x="616893" y="814216"/>
                </a:lnTo>
                <a:lnTo>
                  <a:pt x="595544" y="782419"/>
                </a:lnTo>
                <a:lnTo>
                  <a:pt x="564892" y="741839"/>
                </a:lnTo>
                <a:lnTo>
                  <a:pt x="536318" y="706338"/>
                </a:lnTo>
                <a:lnTo>
                  <a:pt x="533036" y="702261"/>
                </a:lnTo>
                <a:lnTo>
                  <a:pt x="499962" y="663695"/>
                </a:lnTo>
                <a:lnTo>
                  <a:pt x="473799" y="635898"/>
                </a:lnTo>
                <a:lnTo>
                  <a:pt x="438334" y="599318"/>
                </a:lnTo>
                <a:lnTo>
                  <a:pt x="401702" y="563707"/>
                </a:lnTo>
                <a:lnTo>
                  <a:pt x="372040" y="538818"/>
                </a:lnTo>
                <a:lnTo>
                  <a:pt x="333133" y="505098"/>
                </a:lnTo>
                <a:lnTo>
                  <a:pt x="293117" y="472300"/>
                </a:lnTo>
                <a:lnTo>
                  <a:pt x="260128" y="450174"/>
                </a:lnTo>
                <a:lnTo>
                  <a:pt x="217953" y="419170"/>
                </a:lnTo>
                <a:lnTo>
                  <a:pt x="182843" y="398807"/>
                </a:lnTo>
                <a:lnTo>
                  <a:pt x="146701" y="379302"/>
                </a:lnTo>
                <a:lnTo>
                  <a:pt x="101430" y="350870"/>
                </a:lnTo>
                <a:lnTo>
                  <a:pt x="63283" y="333031"/>
                </a:lnTo>
                <a:lnTo>
                  <a:pt x="24381" y="316097"/>
                </a:lnTo>
                <a:lnTo>
                  <a:pt x="24161" y="316001"/>
                </a:lnTo>
                <a:lnTo>
                  <a:pt x="6401" y="306348"/>
                </a:lnTo>
                <a:lnTo>
                  <a:pt x="6350" y="331079"/>
                </a:lnTo>
                <a:lnTo>
                  <a:pt x="45620" y="347706"/>
                </a:lnTo>
                <a:lnTo>
                  <a:pt x="84117" y="365255"/>
                </a:lnTo>
                <a:lnTo>
                  <a:pt x="121598" y="383648"/>
                </a:lnTo>
                <a:lnTo>
                  <a:pt x="166159" y="412670"/>
                </a:lnTo>
                <a:lnTo>
                  <a:pt x="201548" y="432801"/>
                </a:lnTo>
                <a:lnTo>
                  <a:pt x="243977" y="463595"/>
                </a:lnTo>
                <a:lnTo>
                  <a:pt x="277193" y="485531"/>
                </a:lnTo>
                <a:lnTo>
                  <a:pt x="317408" y="518164"/>
                </a:lnTo>
                <a:lnTo>
                  <a:pt x="348371" y="541973"/>
                </a:lnTo>
                <a:lnTo>
                  <a:pt x="386292" y="576512"/>
                </a:lnTo>
                <a:lnTo>
                  <a:pt x="423036" y="612029"/>
                </a:lnTo>
                <a:lnTo>
                  <a:pt x="450467" y="638772"/>
                </a:lnTo>
                <a:lnTo>
                  <a:pt x="484796" y="676296"/>
                </a:lnTo>
                <a:lnTo>
                  <a:pt x="517887" y="714849"/>
                </a:lnTo>
                <a:lnTo>
                  <a:pt x="549726" y="754441"/>
                </a:lnTo>
                <a:lnTo>
                  <a:pt x="580328" y="795062"/>
                </a:lnTo>
                <a:lnTo>
                  <a:pt x="601595" y="826926"/>
                </a:lnTo>
                <a:lnTo>
                  <a:pt x="629782" y="869554"/>
                </a:lnTo>
                <a:lnTo>
                  <a:pt x="656791" y="913160"/>
                </a:lnTo>
                <a:lnTo>
                  <a:pt x="674526" y="947959"/>
                </a:lnTo>
                <a:lnTo>
                  <a:pt x="699241" y="993472"/>
                </a:lnTo>
                <a:lnTo>
                  <a:pt x="714723" y="1030144"/>
                </a:lnTo>
                <a:lnTo>
                  <a:pt x="737224" y="1077495"/>
                </a:lnTo>
                <a:lnTo>
                  <a:pt x="750533" y="1115972"/>
                </a:lnTo>
                <a:lnTo>
                  <a:pt x="770902" y="1165095"/>
                </a:lnTo>
                <a:lnTo>
                  <a:pt x="782119" y="1205311"/>
                </a:lnTo>
                <a:lnTo>
                  <a:pt x="792321" y="1246370"/>
                </a:lnTo>
                <a:lnTo>
                  <a:pt x="801526" y="1288257"/>
                </a:lnTo>
                <a:lnTo>
                  <a:pt x="817873" y="1340722"/>
                </a:lnTo>
                <a:lnTo>
                  <a:pt x="825148" y="1384213"/>
                </a:lnTo>
                <a:lnTo>
                  <a:pt x="831489" y="1428481"/>
                </a:lnTo>
                <a:lnTo>
                  <a:pt x="836915" y="1473508"/>
                </a:lnTo>
                <a:lnTo>
                  <a:pt x="841446" y="1519279"/>
                </a:lnTo>
                <a:lnTo>
                  <a:pt x="836987" y="1556008"/>
                </a:lnTo>
                <a:lnTo>
                  <a:pt x="839790" y="1603215"/>
                </a:lnTo>
                <a:lnTo>
                  <a:pt x="841759" y="1651115"/>
                </a:lnTo>
                <a:lnTo>
                  <a:pt x="834798" y="1689922"/>
                </a:lnTo>
                <a:lnTo>
                  <a:pt x="835160" y="1739158"/>
                </a:lnTo>
                <a:lnTo>
                  <a:pt x="826632" y="1779267"/>
                </a:lnTo>
                <a:lnTo>
                  <a:pt x="825468" y="1829770"/>
                </a:lnTo>
                <a:lnTo>
                  <a:pt x="815455" y="1871114"/>
                </a:lnTo>
                <a:lnTo>
                  <a:pt x="804729" y="1913051"/>
                </a:lnTo>
                <a:lnTo>
                  <a:pt x="793310" y="1955562"/>
                </a:lnTo>
                <a:lnTo>
                  <a:pt x="781219" y="1998632"/>
                </a:lnTo>
                <a:lnTo>
                  <a:pt x="768477" y="2042244"/>
                </a:lnTo>
                <a:lnTo>
                  <a:pt x="755102" y="2086381"/>
                </a:lnTo>
                <a:lnTo>
                  <a:pt x="741116" y="2131026"/>
                </a:lnTo>
                <a:lnTo>
                  <a:pt x="726539" y="2176162"/>
                </a:lnTo>
                <a:lnTo>
                  <a:pt x="703274" y="2212005"/>
                </a:lnTo>
                <a:lnTo>
                  <a:pt x="687574" y="2258074"/>
                </a:lnTo>
                <a:lnTo>
                  <a:pt x="587204" y="2407519"/>
                </a:lnTo>
                <a:lnTo>
                  <a:pt x="507132" y="2523587"/>
                </a:lnTo>
                <a:lnTo>
                  <a:pt x="471519" y="2553178"/>
                </a:lnTo>
                <a:lnTo>
                  <a:pt x="443654" y="2592844"/>
                </a:lnTo>
                <a:close/>
              </a:path>
              <a:path w="1137285" h="2895600">
                <a:moveTo>
                  <a:pt x="5660" y="669196"/>
                </a:moveTo>
                <a:lnTo>
                  <a:pt x="6350" y="331079"/>
                </a:lnTo>
                <a:lnTo>
                  <a:pt x="6128" y="330984"/>
                </a:lnTo>
                <a:lnTo>
                  <a:pt x="5911" y="331165"/>
                </a:lnTo>
                <a:lnTo>
                  <a:pt x="786" y="665663"/>
                </a:lnTo>
                <a:lnTo>
                  <a:pt x="5660" y="669196"/>
                </a:lnTo>
                <a:close/>
              </a:path>
              <a:path w="1137285" h="2895600">
                <a:moveTo>
                  <a:pt x="159646" y="2746266"/>
                </a:moveTo>
                <a:lnTo>
                  <a:pt x="269361" y="2655104"/>
                </a:lnTo>
                <a:lnTo>
                  <a:pt x="296658" y="2615911"/>
                </a:lnTo>
                <a:lnTo>
                  <a:pt x="426150" y="2425756"/>
                </a:lnTo>
                <a:lnTo>
                  <a:pt x="442379" y="2379248"/>
                </a:lnTo>
                <a:lnTo>
                  <a:pt x="466155" y="2342980"/>
                </a:lnTo>
                <a:lnTo>
                  <a:pt x="481222" y="2297436"/>
                </a:lnTo>
                <a:lnTo>
                  <a:pt x="503793" y="2262171"/>
                </a:lnTo>
                <a:lnTo>
                  <a:pt x="517611" y="2217665"/>
                </a:lnTo>
                <a:lnTo>
                  <a:pt x="530771" y="2173707"/>
                </a:lnTo>
                <a:lnTo>
                  <a:pt x="543250" y="2130314"/>
                </a:lnTo>
                <a:lnTo>
                  <a:pt x="555027" y="2087504"/>
                </a:lnTo>
                <a:lnTo>
                  <a:pt x="557963" y="2035529"/>
                </a:lnTo>
                <a:lnTo>
                  <a:pt x="568269" y="1993942"/>
                </a:lnTo>
                <a:lnTo>
                  <a:pt x="577805" y="1952994"/>
                </a:lnTo>
                <a:lnTo>
                  <a:pt x="578434" y="1902936"/>
                </a:lnTo>
                <a:lnTo>
                  <a:pt x="586366" y="1863322"/>
                </a:lnTo>
                <a:lnTo>
                  <a:pt x="585346" y="1814633"/>
                </a:lnTo>
                <a:lnTo>
                  <a:pt x="583468" y="1766658"/>
                </a:lnTo>
                <a:lnTo>
                  <a:pt x="588826" y="1729182"/>
                </a:lnTo>
                <a:lnTo>
                  <a:pt x="585166" y="1682687"/>
                </a:lnTo>
                <a:lnTo>
                  <a:pt x="580582" y="1636960"/>
                </a:lnTo>
                <a:lnTo>
                  <a:pt x="575051" y="1592020"/>
                </a:lnTo>
                <a:lnTo>
                  <a:pt x="568551" y="1547885"/>
                </a:lnTo>
                <a:lnTo>
                  <a:pt x="561061" y="1504573"/>
                </a:lnTo>
                <a:lnTo>
                  <a:pt x="544441" y="1452334"/>
                </a:lnTo>
                <a:lnTo>
                  <a:pt x="534903" y="1410724"/>
                </a:lnTo>
                <a:lnTo>
                  <a:pt x="524307" y="1369992"/>
                </a:lnTo>
                <a:lnTo>
                  <a:pt x="504515" y="1320390"/>
                </a:lnTo>
                <a:lnTo>
                  <a:pt x="491738" y="1281470"/>
                </a:lnTo>
                <a:lnTo>
                  <a:pt x="469720" y="1233717"/>
                </a:lnTo>
                <a:lnTo>
                  <a:pt x="454673" y="1196684"/>
                </a:lnTo>
                <a:lnTo>
                  <a:pt x="430341" y="1150854"/>
                </a:lnTo>
                <a:lnTo>
                  <a:pt x="412935" y="1115780"/>
                </a:lnTo>
                <a:lnTo>
                  <a:pt x="386200" y="1071947"/>
                </a:lnTo>
                <a:lnTo>
                  <a:pt x="358230" y="1029139"/>
                </a:lnTo>
                <a:lnTo>
                  <a:pt x="337120" y="997144"/>
                </a:lnTo>
                <a:lnTo>
                  <a:pt x="306614" y="956443"/>
                </a:lnTo>
                <a:lnTo>
                  <a:pt x="278083" y="920906"/>
                </a:lnTo>
                <a:lnTo>
                  <a:pt x="274807" y="916824"/>
                </a:lnTo>
                <a:lnTo>
                  <a:pt x="241683" y="878299"/>
                </a:lnTo>
                <a:lnTo>
                  <a:pt x="207259" y="840855"/>
                </a:lnTo>
                <a:lnTo>
                  <a:pt x="179671" y="814241"/>
                </a:lnTo>
                <a:lnTo>
                  <a:pt x="142710" y="778904"/>
                </a:lnTo>
                <a:lnTo>
                  <a:pt x="104515" y="744593"/>
                </a:lnTo>
                <a:lnTo>
                  <a:pt x="73223" y="721058"/>
                </a:lnTo>
                <a:lnTo>
                  <a:pt x="32624" y="688744"/>
                </a:lnTo>
                <a:lnTo>
                  <a:pt x="5660" y="669196"/>
                </a:lnTo>
                <a:lnTo>
                  <a:pt x="5607" y="695245"/>
                </a:lnTo>
                <a:lnTo>
                  <a:pt x="17928" y="700955"/>
                </a:lnTo>
                <a:lnTo>
                  <a:pt x="58409" y="733367"/>
                </a:lnTo>
                <a:lnTo>
                  <a:pt x="97716" y="766755"/>
                </a:lnTo>
                <a:lnTo>
                  <a:pt x="127712" y="791367"/>
                </a:lnTo>
                <a:lnTo>
                  <a:pt x="164607" y="826758"/>
                </a:lnTo>
                <a:lnTo>
                  <a:pt x="200264" y="863179"/>
                </a:lnTo>
                <a:lnTo>
                  <a:pt x="226544" y="890879"/>
                </a:lnTo>
                <a:lnTo>
                  <a:pt x="259657" y="929412"/>
                </a:lnTo>
                <a:lnTo>
                  <a:pt x="291474" y="969023"/>
                </a:lnTo>
                <a:lnTo>
                  <a:pt x="322009" y="1009700"/>
                </a:lnTo>
                <a:lnTo>
                  <a:pt x="343166" y="1041656"/>
                </a:lnTo>
                <a:lnTo>
                  <a:pt x="371201" y="1084409"/>
                </a:lnTo>
                <a:lnTo>
                  <a:pt x="389903" y="1118405"/>
                </a:lnTo>
                <a:lnTo>
                  <a:pt x="415527" y="1163163"/>
                </a:lnTo>
                <a:lnTo>
                  <a:pt x="439977" y="1208895"/>
                </a:lnTo>
                <a:lnTo>
                  <a:pt x="455160" y="1245815"/>
                </a:lnTo>
                <a:lnTo>
                  <a:pt x="469213" y="1283674"/>
                </a:lnTo>
                <a:lnTo>
                  <a:pt x="490275" y="1332222"/>
                </a:lnTo>
                <a:lnTo>
                  <a:pt x="502135" y="1371903"/>
                </a:lnTo>
                <a:lnTo>
                  <a:pt x="512931" y="1412468"/>
                </a:lnTo>
                <a:lnTo>
                  <a:pt x="530802" y="1463667"/>
                </a:lnTo>
                <a:lnTo>
                  <a:pt x="539536" y="1505946"/>
                </a:lnTo>
                <a:lnTo>
                  <a:pt x="547272" y="1549054"/>
                </a:lnTo>
                <a:lnTo>
                  <a:pt x="554031" y="1592974"/>
                </a:lnTo>
                <a:lnTo>
                  <a:pt x="559836" y="1637686"/>
                </a:lnTo>
                <a:lnTo>
                  <a:pt x="564708" y="1683174"/>
                </a:lnTo>
                <a:lnTo>
                  <a:pt x="568669" y="1729418"/>
                </a:lnTo>
                <a:lnTo>
                  <a:pt x="563625" y="1766633"/>
                </a:lnTo>
                <a:lnTo>
                  <a:pt x="565830" y="1814337"/>
                </a:lnTo>
                <a:lnTo>
                  <a:pt x="567190" y="1862743"/>
                </a:lnTo>
                <a:lnTo>
                  <a:pt x="559610" y="1902065"/>
                </a:lnTo>
                <a:lnTo>
                  <a:pt x="559345" y="1951821"/>
                </a:lnTo>
                <a:lnTo>
                  <a:pt x="550184" y="1992457"/>
                </a:lnTo>
                <a:lnTo>
                  <a:pt x="540265" y="2033723"/>
                </a:lnTo>
                <a:lnTo>
                  <a:pt x="529609" y="2075600"/>
                </a:lnTo>
                <a:lnTo>
                  <a:pt x="526357" y="2127839"/>
                </a:lnTo>
                <a:lnTo>
                  <a:pt x="514295" y="2170885"/>
                </a:lnTo>
                <a:lnTo>
                  <a:pt x="493447" y="2204719"/>
                </a:lnTo>
                <a:lnTo>
                  <a:pt x="480066" y="2248861"/>
                </a:lnTo>
                <a:lnTo>
                  <a:pt x="466059" y="2293524"/>
                </a:lnTo>
                <a:lnTo>
                  <a:pt x="451447" y="2338689"/>
                </a:lnTo>
                <a:lnTo>
                  <a:pt x="404263" y="2410918"/>
                </a:lnTo>
                <a:lnTo>
                  <a:pt x="387967" y="2457482"/>
                </a:lnTo>
                <a:lnTo>
                  <a:pt x="285363" y="2608784"/>
                </a:lnTo>
                <a:lnTo>
                  <a:pt x="250466" y="2637780"/>
                </a:lnTo>
                <a:lnTo>
                  <a:pt x="223278" y="2676883"/>
                </a:lnTo>
                <a:lnTo>
                  <a:pt x="187586" y="2706539"/>
                </a:lnTo>
                <a:lnTo>
                  <a:pt x="159646" y="2746266"/>
                </a:lnTo>
                <a:close/>
              </a:path>
              <a:path w="1137285" h="2895600">
                <a:moveTo>
                  <a:pt x="4745" y="1117573"/>
                </a:moveTo>
                <a:lnTo>
                  <a:pt x="5607" y="695245"/>
                </a:lnTo>
                <a:lnTo>
                  <a:pt x="5171" y="695043"/>
                </a:lnTo>
                <a:lnTo>
                  <a:pt x="49" y="1112097"/>
                </a:lnTo>
                <a:lnTo>
                  <a:pt x="4745" y="1117573"/>
                </a:lnTo>
                <a:close/>
              </a:path>
              <a:path w="1137285" h="2895600">
                <a:moveTo>
                  <a:pt x="117828" y="2863573"/>
                </a:moveTo>
                <a:lnTo>
                  <a:pt x="246616" y="2756562"/>
                </a:lnTo>
                <a:lnTo>
                  <a:pt x="195653" y="2782396"/>
                </a:lnTo>
                <a:lnTo>
                  <a:pt x="153307" y="2817581"/>
                </a:lnTo>
                <a:lnTo>
                  <a:pt x="130261" y="2820219"/>
                </a:lnTo>
                <a:lnTo>
                  <a:pt x="115425" y="2832546"/>
                </a:lnTo>
                <a:lnTo>
                  <a:pt x="92574" y="2835021"/>
                </a:lnTo>
                <a:lnTo>
                  <a:pt x="36426" y="2881675"/>
                </a:lnTo>
                <a:lnTo>
                  <a:pt x="19365" y="2879338"/>
                </a:lnTo>
                <a:lnTo>
                  <a:pt x="205432" y="2724735"/>
                </a:lnTo>
                <a:lnTo>
                  <a:pt x="233535" y="2684872"/>
                </a:lnTo>
                <a:lnTo>
                  <a:pt x="24121" y="2858875"/>
                </a:lnTo>
                <a:lnTo>
                  <a:pt x="1990" y="2860752"/>
                </a:lnTo>
                <a:lnTo>
                  <a:pt x="4255" y="2792821"/>
                </a:lnTo>
                <a:lnTo>
                  <a:pt x="18888" y="2780663"/>
                </a:lnTo>
                <a:lnTo>
                  <a:pt x="149223" y="2589808"/>
                </a:lnTo>
                <a:lnTo>
                  <a:pt x="165602" y="2543175"/>
                </a:lnTo>
                <a:lnTo>
                  <a:pt x="189516" y="2506792"/>
                </a:lnTo>
                <a:lnTo>
                  <a:pt x="204710" y="2461144"/>
                </a:lnTo>
                <a:lnTo>
                  <a:pt x="227391" y="2425786"/>
                </a:lnTo>
                <a:lnTo>
                  <a:pt x="241303" y="2381203"/>
                </a:lnTo>
                <a:lnTo>
                  <a:pt x="254537" y="2337182"/>
                </a:lnTo>
                <a:lnTo>
                  <a:pt x="267071" y="2293744"/>
                </a:lnTo>
                <a:lnTo>
                  <a:pt x="278878" y="2250910"/>
                </a:lnTo>
                <a:lnTo>
                  <a:pt x="289936" y="2208698"/>
                </a:lnTo>
                <a:lnTo>
                  <a:pt x="292104" y="2157361"/>
                </a:lnTo>
                <a:lnTo>
                  <a:pt x="301589" y="2116455"/>
                </a:lnTo>
                <a:lnTo>
                  <a:pt x="310253" y="2076233"/>
                </a:lnTo>
                <a:lnTo>
                  <a:pt x="309953" y="2026946"/>
                </a:lnTo>
                <a:lnTo>
                  <a:pt x="308783" y="1978382"/>
                </a:lnTo>
                <a:lnTo>
                  <a:pt x="314834" y="1940330"/>
                </a:lnTo>
                <a:lnTo>
                  <a:pt x="311850" y="1893274"/>
                </a:lnTo>
                <a:lnTo>
                  <a:pt x="307923" y="1847001"/>
                </a:lnTo>
                <a:lnTo>
                  <a:pt x="303028" y="1801533"/>
                </a:lnTo>
                <a:lnTo>
                  <a:pt x="297142" y="1756888"/>
                </a:lnTo>
                <a:lnTo>
                  <a:pt x="290239" y="1713087"/>
                </a:lnTo>
                <a:lnTo>
                  <a:pt x="282297" y="1670151"/>
                </a:lnTo>
                <a:lnTo>
                  <a:pt x="273290" y="1628098"/>
                </a:lnTo>
                <a:lnTo>
                  <a:pt x="255079" y="1577182"/>
                </a:lnTo>
                <a:lnTo>
                  <a:pt x="243872" y="1536959"/>
                </a:lnTo>
                <a:lnTo>
                  <a:pt x="231527" y="1497680"/>
                </a:lnTo>
                <a:lnTo>
                  <a:pt x="209906" y="1449597"/>
                </a:lnTo>
                <a:lnTo>
                  <a:pt x="195215" y="1412268"/>
                </a:lnTo>
                <a:lnTo>
                  <a:pt x="171199" y="1366175"/>
                </a:lnTo>
                <a:lnTo>
                  <a:pt x="154066" y="1330875"/>
                </a:lnTo>
                <a:lnTo>
                  <a:pt x="127559" y="1286853"/>
                </a:lnTo>
                <a:lnTo>
                  <a:pt x="99770" y="1243895"/>
                </a:lnTo>
                <a:lnTo>
                  <a:pt x="78791" y="1211790"/>
                </a:lnTo>
                <a:lnTo>
                  <a:pt x="48365" y="1171023"/>
                </a:lnTo>
                <a:lnTo>
                  <a:pt x="19859" y="1135465"/>
                </a:lnTo>
                <a:lnTo>
                  <a:pt x="16585" y="1131382"/>
                </a:lnTo>
                <a:lnTo>
                  <a:pt x="4745" y="1117573"/>
                </a:lnTo>
                <a:lnTo>
                  <a:pt x="4683" y="1148075"/>
                </a:lnTo>
                <a:lnTo>
                  <a:pt x="33206" y="1183619"/>
                </a:lnTo>
                <a:lnTo>
                  <a:pt x="63602" y="1224411"/>
                </a:lnTo>
                <a:lnTo>
                  <a:pt x="84534" y="1256554"/>
                </a:lnTo>
                <a:lnTo>
                  <a:pt x="112257" y="1299567"/>
                </a:lnTo>
                <a:lnTo>
                  <a:pt x="138682" y="1343658"/>
                </a:lnTo>
                <a:lnTo>
                  <a:pt x="155716" y="1379040"/>
                </a:lnTo>
                <a:lnTo>
                  <a:pt x="179618" y="1425228"/>
                </a:lnTo>
                <a:lnTo>
                  <a:pt x="194179" y="1462665"/>
                </a:lnTo>
                <a:lnTo>
                  <a:pt x="215656" y="1510867"/>
                </a:lnTo>
                <a:lnTo>
                  <a:pt x="227843" y="1550277"/>
                </a:lnTo>
                <a:lnTo>
                  <a:pt x="238881" y="1590641"/>
                </a:lnTo>
                <a:lnTo>
                  <a:pt x="256910" y="1641709"/>
                </a:lnTo>
                <a:lnTo>
                  <a:pt x="265723" y="1683922"/>
                </a:lnTo>
                <a:lnTo>
                  <a:pt x="273461" y="1727028"/>
                </a:lnTo>
                <a:lnTo>
                  <a:pt x="280150" y="1771007"/>
                </a:lnTo>
                <a:lnTo>
                  <a:pt x="285813" y="1815837"/>
                </a:lnTo>
                <a:lnTo>
                  <a:pt x="290476" y="1861498"/>
                </a:lnTo>
                <a:lnTo>
                  <a:pt x="294164" y="1907970"/>
                </a:lnTo>
                <a:lnTo>
                  <a:pt x="296901" y="1955231"/>
                </a:lnTo>
                <a:lnTo>
                  <a:pt x="290597" y="1993493"/>
                </a:lnTo>
                <a:lnTo>
                  <a:pt x="291509" y="2042271"/>
                </a:lnTo>
                <a:lnTo>
                  <a:pt x="283429" y="2082009"/>
                </a:lnTo>
                <a:lnTo>
                  <a:pt x="282614" y="2132222"/>
                </a:lnTo>
                <a:lnTo>
                  <a:pt x="272857" y="2173353"/>
                </a:lnTo>
                <a:lnTo>
                  <a:pt x="262300" y="2215149"/>
                </a:lnTo>
                <a:lnTo>
                  <a:pt x="259082" y="2267358"/>
                </a:lnTo>
                <a:lnTo>
                  <a:pt x="246998" y="2310423"/>
                </a:lnTo>
                <a:lnTo>
                  <a:pt x="234187" y="2354092"/>
                </a:lnTo>
                <a:lnTo>
                  <a:pt x="212558" y="2388575"/>
                </a:lnTo>
                <a:lnTo>
                  <a:pt x="198370" y="2433388"/>
                </a:lnTo>
                <a:lnTo>
                  <a:pt x="183530" y="2478742"/>
                </a:lnTo>
                <a:lnTo>
                  <a:pt x="159947" y="2514849"/>
                </a:lnTo>
                <a:lnTo>
                  <a:pt x="143879" y="2561224"/>
                </a:lnTo>
                <a:lnTo>
                  <a:pt x="41623" y="2712237"/>
                </a:lnTo>
                <a:lnTo>
                  <a:pt x="14804" y="2751033"/>
                </a:lnTo>
                <a:lnTo>
                  <a:pt x="1389" y="2762180"/>
                </a:lnTo>
                <a:lnTo>
                  <a:pt x="1118" y="2894500"/>
                </a:lnTo>
                <a:lnTo>
                  <a:pt x="40135" y="2895105"/>
                </a:lnTo>
                <a:lnTo>
                  <a:pt x="70414" y="2886457"/>
                </a:lnTo>
                <a:lnTo>
                  <a:pt x="117828" y="2863573"/>
                </a:lnTo>
                <a:close/>
              </a:path>
              <a:path w="1137285" h="2895600">
                <a:moveTo>
                  <a:pt x="4014" y="1476019"/>
                </a:moveTo>
                <a:lnTo>
                  <a:pt x="4683" y="1148075"/>
                </a:lnTo>
                <a:lnTo>
                  <a:pt x="1407" y="1143993"/>
                </a:lnTo>
                <a:lnTo>
                  <a:pt x="4014" y="1476019"/>
                </a:lnTo>
                <a:close/>
              </a:path>
              <a:path w="1137285" h="2895600">
                <a:moveTo>
                  <a:pt x="2097" y="2414840"/>
                </a:moveTo>
                <a:lnTo>
                  <a:pt x="11069" y="2407385"/>
                </a:lnTo>
                <a:lnTo>
                  <a:pt x="14550" y="2354957"/>
                </a:lnTo>
                <a:lnTo>
                  <a:pt x="25287" y="2313012"/>
                </a:lnTo>
                <a:lnTo>
                  <a:pt x="27019" y="2262036"/>
                </a:lnTo>
                <a:lnTo>
                  <a:pt x="35951" y="2221591"/>
                </a:lnTo>
                <a:lnTo>
                  <a:pt x="35820" y="2172164"/>
                </a:lnTo>
                <a:lnTo>
                  <a:pt x="42830" y="2133315"/>
                </a:lnTo>
                <a:lnTo>
                  <a:pt x="40720" y="2085533"/>
                </a:lnTo>
                <a:lnTo>
                  <a:pt x="37577" y="2038608"/>
                </a:lnTo>
                <a:lnTo>
                  <a:pt x="33373" y="1992566"/>
                </a:lnTo>
                <a:lnTo>
                  <a:pt x="28078" y="1947430"/>
                </a:lnTo>
                <a:lnTo>
                  <a:pt x="21664" y="1903223"/>
                </a:lnTo>
                <a:lnTo>
                  <a:pt x="5985" y="1850203"/>
                </a:lnTo>
                <a:lnTo>
                  <a:pt x="6816" y="1833001"/>
                </a:lnTo>
                <a:lnTo>
                  <a:pt x="4014" y="1476019"/>
                </a:lnTo>
                <a:lnTo>
                  <a:pt x="3061" y="1942753"/>
                </a:lnTo>
                <a:lnTo>
                  <a:pt x="4199" y="1950758"/>
                </a:lnTo>
                <a:lnTo>
                  <a:pt x="9422" y="1995955"/>
                </a:lnTo>
                <a:lnTo>
                  <a:pt x="13552" y="2042059"/>
                </a:lnTo>
                <a:lnTo>
                  <a:pt x="16620" y="2089046"/>
                </a:lnTo>
                <a:lnTo>
                  <a:pt x="18654" y="2136891"/>
                </a:lnTo>
                <a:lnTo>
                  <a:pt x="19685" y="2185570"/>
                </a:lnTo>
                <a:lnTo>
                  <a:pt x="11626" y="2225291"/>
                </a:lnTo>
                <a:lnTo>
                  <a:pt x="10737" y="2275565"/>
                </a:lnTo>
                <a:lnTo>
                  <a:pt x="6073" y="2294966"/>
                </a:lnTo>
                <a:lnTo>
                  <a:pt x="6618" y="2328523"/>
                </a:lnTo>
                <a:lnTo>
                  <a:pt x="2266" y="2332140"/>
                </a:lnTo>
                <a:lnTo>
                  <a:pt x="2097" y="2414840"/>
                </a:lnTo>
                <a:close/>
              </a:path>
              <a:path w="1137285" h="2895600">
                <a:moveTo>
                  <a:pt x="2758" y="2090993"/>
                </a:moveTo>
                <a:lnTo>
                  <a:pt x="3061" y="1942753"/>
                </a:lnTo>
                <a:lnTo>
                  <a:pt x="0" y="1921224"/>
                </a:lnTo>
                <a:lnTo>
                  <a:pt x="2758" y="2090993"/>
                </a:lnTo>
                <a:close/>
              </a:path>
              <a:path w="1137285" h="2895600">
                <a:moveTo>
                  <a:pt x="2310" y="2310618"/>
                </a:moveTo>
                <a:lnTo>
                  <a:pt x="6073" y="2294966"/>
                </a:lnTo>
                <a:lnTo>
                  <a:pt x="2758" y="2090993"/>
                </a:lnTo>
                <a:lnTo>
                  <a:pt x="2310" y="2310618"/>
                </a:lnTo>
                <a:close/>
              </a:path>
              <a:path w="1137285" h="2895600">
                <a:moveTo>
                  <a:pt x="6618" y="2328523"/>
                </a:moveTo>
                <a:lnTo>
                  <a:pt x="6073" y="2294966"/>
                </a:lnTo>
                <a:lnTo>
                  <a:pt x="2310" y="2310618"/>
                </a:lnTo>
                <a:lnTo>
                  <a:pt x="2291" y="2319805"/>
                </a:lnTo>
                <a:lnTo>
                  <a:pt x="6618" y="2328523"/>
                </a:lnTo>
                <a:close/>
              </a:path>
              <a:path w="1137285" h="2895600">
                <a:moveTo>
                  <a:pt x="2291" y="2319805"/>
                </a:moveTo>
                <a:lnTo>
                  <a:pt x="2310" y="2310618"/>
                </a:lnTo>
                <a:lnTo>
                  <a:pt x="816" y="2316832"/>
                </a:lnTo>
                <a:lnTo>
                  <a:pt x="2291" y="2319805"/>
                </a:lnTo>
                <a:close/>
              </a:path>
              <a:path w="1137285" h="2895600">
                <a:moveTo>
                  <a:pt x="2266" y="2332140"/>
                </a:moveTo>
                <a:lnTo>
                  <a:pt x="6618" y="2328523"/>
                </a:lnTo>
                <a:lnTo>
                  <a:pt x="2291" y="2319805"/>
                </a:lnTo>
                <a:lnTo>
                  <a:pt x="2266" y="2332140"/>
                </a:lnTo>
                <a:close/>
              </a:path>
              <a:path w="1137285" h="2895600">
                <a:moveTo>
                  <a:pt x="1701" y="2609290"/>
                </a:moveTo>
                <a:lnTo>
                  <a:pt x="2097" y="2414840"/>
                </a:lnTo>
                <a:lnTo>
                  <a:pt x="44" y="2416546"/>
                </a:lnTo>
                <a:lnTo>
                  <a:pt x="1701" y="2609290"/>
                </a:lnTo>
                <a:close/>
              </a:path>
              <a:path w="1137285" h="2895600">
                <a:moveTo>
                  <a:pt x="1389" y="2762180"/>
                </a:moveTo>
                <a:lnTo>
                  <a:pt x="3003" y="2760838"/>
                </a:lnTo>
                <a:lnTo>
                  <a:pt x="1735" y="2613284"/>
                </a:lnTo>
                <a:lnTo>
                  <a:pt x="1389" y="2762180"/>
                </a:lnTo>
                <a:close/>
              </a:path>
              <a:path w="1137285" h="2895600">
                <a:moveTo>
                  <a:pt x="40981" y="2877890"/>
                </a:moveTo>
                <a:lnTo>
                  <a:pt x="102761" y="2826556"/>
                </a:lnTo>
                <a:lnTo>
                  <a:pt x="131907" y="2785827"/>
                </a:lnTo>
                <a:lnTo>
                  <a:pt x="28412" y="2871822"/>
                </a:lnTo>
                <a:lnTo>
                  <a:pt x="40981" y="2877890"/>
                </a:lnTo>
                <a:close/>
              </a:path>
              <a:path w="1137285" h="2895600">
                <a:moveTo>
                  <a:pt x="210049" y="2819970"/>
                </a:moveTo>
                <a:lnTo>
                  <a:pt x="279732" y="2762071"/>
                </a:lnTo>
                <a:lnTo>
                  <a:pt x="248468" y="2771536"/>
                </a:lnTo>
                <a:lnTo>
                  <a:pt x="486840" y="2573472"/>
                </a:lnTo>
                <a:lnTo>
                  <a:pt x="514135" y="2534280"/>
                </a:lnTo>
                <a:lnTo>
                  <a:pt x="157636" y="2830496"/>
                </a:lnTo>
                <a:lnTo>
                  <a:pt x="210049" y="2819970"/>
                </a:lnTo>
                <a:close/>
              </a:path>
              <a:path w="1137285" h="2895600">
                <a:moveTo>
                  <a:pt x="292647" y="2751340"/>
                </a:moveTo>
                <a:lnTo>
                  <a:pt x="423080" y="2642962"/>
                </a:lnTo>
                <a:lnTo>
                  <a:pt x="451071" y="2603192"/>
                </a:lnTo>
                <a:lnTo>
                  <a:pt x="248468" y="2771536"/>
                </a:lnTo>
                <a:lnTo>
                  <a:pt x="292647" y="2751340"/>
                </a:lnTo>
                <a:close/>
              </a:path>
              <a:path w="1137285" h="2895600">
                <a:moveTo>
                  <a:pt x="345986" y="2756556"/>
                </a:moveTo>
                <a:lnTo>
                  <a:pt x="427796" y="2688580"/>
                </a:lnTo>
                <a:lnTo>
                  <a:pt x="248468" y="2771536"/>
                </a:lnTo>
                <a:lnTo>
                  <a:pt x="279732" y="2762071"/>
                </a:lnTo>
                <a:lnTo>
                  <a:pt x="210049" y="2819970"/>
                </a:lnTo>
                <a:lnTo>
                  <a:pt x="345986" y="2756556"/>
                </a:lnTo>
                <a:close/>
              </a:path>
              <a:path w="1137285" h="2895600">
                <a:moveTo>
                  <a:pt x="430810" y="2702587"/>
                </a:moveTo>
                <a:lnTo>
                  <a:pt x="550202" y="2603384"/>
                </a:lnTo>
                <a:lnTo>
                  <a:pt x="503636" y="2625564"/>
                </a:lnTo>
                <a:lnTo>
                  <a:pt x="384123" y="2724868"/>
                </a:lnTo>
                <a:lnTo>
                  <a:pt x="430810" y="2702587"/>
                </a:lnTo>
                <a:close/>
              </a:path>
              <a:path w="1137285" h="2895600">
                <a:moveTo>
                  <a:pt x="517278" y="2647253"/>
                </a:moveTo>
                <a:lnTo>
                  <a:pt x="707091" y="2489537"/>
                </a:lnTo>
                <a:lnTo>
                  <a:pt x="735014" y="2449823"/>
                </a:lnTo>
                <a:lnTo>
                  <a:pt x="469792" y="2670197"/>
                </a:lnTo>
                <a:lnTo>
                  <a:pt x="517278" y="2647253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7506" y="200"/>
            <a:ext cx="2133423" cy="10689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-6632" y="-10427"/>
            <a:ext cx="2005330" cy="2910840"/>
          </a:xfrm>
          <a:custGeom>
            <a:avLst/>
            <a:gdLst/>
            <a:ahLst/>
            <a:cxnLst/>
            <a:rect l="l" t="t" r="r" b="b"/>
            <a:pathLst>
              <a:path w="2005330" h="2910840">
                <a:moveTo>
                  <a:pt x="42181" y="10266"/>
                </a:moveTo>
                <a:lnTo>
                  <a:pt x="34109" y="7206"/>
                </a:lnTo>
                <a:lnTo>
                  <a:pt x="6631" y="10427"/>
                </a:lnTo>
                <a:lnTo>
                  <a:pt x="42181" y="10266"/>
                </a:lnTo>
                <a:close/>
              </a:path>
              <a:path w="2005330" h="2910840">
                <a:moveTo>
                  <a:pt x="5562" y="478107"/>
                </a:moveTo>
                <a:lnTo>
                  <a:pt x="6631" y="10427"/>
                </a:lnTo>
                <a:lnTo>
                  <a:pt x="1310" y="473649"/>
                </a:lnTo>
                <a:lnTo>
                  <a:pt x="5562" y="478107"/>
                </a:lnTo>
                <a:close/>
              </a:path>
              <a:path w="2005330" h="2910840">
                <a:moveTo>
                  <a:pt x="329795" y="2626749"/>
                </a:moveTo>
                <a:lnTo>
                  <a:pt x="438890" y="2553132"/>
                </a:lnTo>
                <a:lnTo>
                  <a:pt x="529206" y="2446223"/>
                </a:lnTo>
                <a:lnTo>
                  <a:pt x="551325" y="2400656"/>
                </a:lnTo>
                <a:lnTo>
                  <a:pt x="608347" y="2331535"/>
                </a:lnTo>
                <a:lnTo>
                  <a:pt x="649160" y="2242709"/>
                </a:lnTo>
                <a:lnTo>
                  <a:pt x="675880" y="2209358"/>
                </a:lnTo>
                <a:lnTo>
                  <a:pt x="694948" y="2165849"/>
                </a:lnTo>
                <a:lnTo>
                  <a:pt x="713451" y="2122721"/>
                </a:lnTo>
                <a:lnTo>
                  <a:pt x="731374" y="2079984"/>
                </a:lnTo>
                <a:lnTo>
                  <a:pt x="748701" y="2037650"/>
                </a:lnTo>
                <a:lnTo>
                  <a:pt x="765415" y="1995729"/>
                </a:lnTo>
                <a:lnTo>
                  <a:pt x="781501" y="1954233"/>
                </a:lnTo>
                <a:lnTo>
                  <a:pt x="796942" y="1913171"/>
                </a:lnTo>
                <a:lnTo>
                  <a:pt x="804619" y="1862027"/>
                </a:lnTo>
                <a:lnTo>
                  <a:pt x="818724" y="1821867"/>
                </a:lnTo>
                <a:lnTo>
                  <a:pt x="832136" y="1782174"/>
                </a:lnTo>
                <a:lnTo>
                  <a:pt x="837736" y="1732432"/>
                </a:lnTo>
                <a:lnTo>
                  <a:pt x="849716" y="1693706"/>
                </a:lnTo>
                <a:lnTo>
                  <a:pt x="853852" y="1644952"/>
                </a:lnTo>
                <a:lnTo>
                  <a:pt x="857231" y="1596709"/>
                </a:lnTo>
                <a:lnTo>
                  <a:pt x="859837" y="1548987"/>
                </a:lnTo>
                <a:lnTo>
                  <a:pt x="868760" y="1512324"/>
                </a:lnTo>
                <a:lnTo>
                  <a:pt x="869774" y="1465677"/>
                </a:lnTo>
                <a:lnTo>
                  <a:pt x="869968" y="1419583"/>
                </a:lnTo>
                <a:lnTo>
                  <a:pt x="869325" y="1374053"/>
                </a:lnTo>
                <a:lnTo>
                  <a:pt x="867830" y="1329099"/>
                </a:lnTo>
                <a:lnTo>
                  <a:pt x="858363" y="1274203"/>
                </a:lnTo>
                <a:lnTo>
                  <a:pt x="855116" y="1230431"/>
                </a:lnTo>
                <a:lnTo>
                  <a:pt x="850968" y="1187267"/>
                </a:lnTo>
                <a:lnTo>
                  <a:pt x="845904" y="1144721"/>
                </a:lnTo>
                <a:lnTo>
                  <a:pt x="832803" y="1092277"/>
                </a:lnTo>
                <a:lnTo>
                  <a:pt x="825859" y="1051000"/>
                </a:lnTo>
                <a:lnTo>
                  <a:pt x="817950" y="1010374"/>
                </a:lnTo>
                <a:lnTo>
                  <a:pt x="801957" y="959882"/>
                </a:lnTo>
                <a:lnTo>
                  <a:pt x="792071" y="920590"/>
                </a:lnTo>
                <a:lnTo>
                  <a:pt x="774069" y="871453"/>
                </a:lnTo>
                <a:lnTo>
                  <a:pt x="755039" y="823010"/>
                </a:lnTo>
                <a:lnTo>
                  <a:pt x="742069" y="785800"/>
                </a:lnTo>
                <a:lnTo>
                  <a:pt x="720935" y="738777"/>
                </a:lnTo>
                <a:lnTo>
                  <a:pt x="698724" y="692481"/>
                </a:lnTo>
                <a:lnTo>
                  <a:pt x="682525" y="657449"/>
                </a:lnTo>
                <a:lnTo>
                  <a:pt x="658113" y="612637"/>
                </a:lnTo>
                <a:lnTo>
                  <a:pt x="632578" y="568585"/>
                </a:lnTo>
                <a:lnTo>
                  <a:pt x="605902" y="525301"/>
                </a:lnTo>
                <a:lnTo>
                  <a:pt x="578070" y="482798"/>
                </a:lnTo>
                <a:lnTo>
                  <a:pt x="556175" y="451610"/>
                </a:lnTo>
                <a:lnTo>
                  <a:pt x="526020" y="410674"/>
                </a:lnTo>
                <a:lnTo>
                  <a:pt x="494724" y="370508"/>
                </a:lnTo>
                <a:lnTo>
                  <a:pt x="462305" y="331101"/>
                </a:lnTo>
                <a:lnTo>
                  <a:pt x="428777" y="292441"/>
                </a:lnTo>
                <a:lnTo>
                  <a:pt x="401261" y="265046"/>
                </a:lnTo>
                <a:lnTo>
                  <a:pt x="365564" y="227850"/>
                </a:lnTo>
                <a:lnTo>
                  <a:pt x="328807" y="191369"/>
                </a:lnTo>
                <a:lnTo>
                  <a:pt x="298110" y="166121"/>
                </a:lnTo>
                <a:lnTo>
                  <a:pt x="259281" y="131038"/>
                </a:lnTo>
                <a:lnTo>
                  <a:pt x="226543" y="107167"/>
                </a:lnTo>
                <a:lnTo>
                  <a:pt x="185706" y="73440"/>
                </a:lnTo>
                <a:lnTo>
                  <a:pt x="150991" y="50902"/>
                </a:lnTo>
                <a:lnTo>
                  <a:pt x="115313" y="29015"/>
                </a:lnTo>
                <a:lnTo>
                  <a:pt x="88976" y="10055"/>
                </a:lnTo>
                <a:lnTo>
                  <a:pt x="42181" y="10266"/>
                </a:lnTo>
                <a:lnTo>
                  <a:pt x="48646" y="12718"/>
                </a:lnTo>
                <a:lnTo>
                  <a:pt x="92572" y="44360"/>
                </a:lnTo>
                <a:lnTo>
                  <a:pt x="128437" y="66122"/>
                </a:lnTo>
                <a:lnTo>
                  <a:pt x="163326" y="88542"/>
                </a:lnTo>
                <a:lnTo>
                  <a:pt x="204328" y="122158"/>
                </a:lnTo>
                <a:lnTo>
                  <a:pt x="237218" y="145927"/>
                </a:lnTo>
                <a:lnTo>
                  <a:pt x="276187" y="180915"/>
                </a:lnTo>
                <a:lnTo>
                  <a:pt x="314115" y="216605"/>
                </a:lnTo>
                <a:lnTo>
                  <a:pt x="343882" y="242481"/>
                </a:lnTo>
                <a:lnTo>
                  <a:pt x="379679" y="279610"/>
                </a:lnTo>
                <a:lnTo>
                  <a:pt x="407281" y="306947"/>
                </a:lnTo>
                <a:lnTo>
                  <a:pt x="440880" y="345558"/>
                </a:lnTo>
                <a:lnTo>
                  <a:pt x="473357" y="384927"/>
                </a:lnTo>
                <a:lnTo>
                  <a:pt x="504693" y="425066"/>
                </a:lnTo>
                <a:lnTo>
                  <a:pt x="534873" y="465984"/>
                </a:lnTo>
                <a:lnTo>
                  <a:pt x="556777" y="497167"/>
                </a:lnTo>
                <a:lnTo>
                  <a:pt x="584600" y="539676"/>
                </a:lnTo>
                <a:lnTo>
                  <a:pt x="611251" y="582976"/>
                </a:lnTo>
                <a:lnTo>
                  <a:pt x="636746" y="627056"/>
                </a:lnTo>
                <a:lnTo>
                  <a:pt x="661100" y="671906"/>
                </a:lnTo>
                <a:lnTo>
                  <a:pt x="677228" y="706986"/>
                </a:lnTo>
                <a:lnTo>
                  <a:pt x="699352" y="753341"/>
                </a:lnTo>
                <a:lnTo>
                  <a:pt x="720387" y="800431"/>
                </a:lnTo>
                <a:lnTo>
                  <a:pt x="733243" y="837718"/>
                </a:lnTo>
                <a:lnTo>
                  <a:pt x="752146" y="886247"/>
                </a:lnTo>
                <a:lnTo>
                  <a:pt x="770008" y="935478"/>
                </a:lnTo>
                <a:lnTo>
                  <a:pt x="779741" y="974873"/>
                </a:lnTo>
                <a:lnTo>
                  <a:pt x="795570" y="1025476"/>
                </a:lnTo>
                <a:lnTo>
                  <a:pt x="803304" y="1066220"/>
                </a:lnTo>
                <a:lnTo>
                  <a:pt x="810063" y="1107622"/>
                </a:lnTo>
                <a:lnTo>
                  <a:pt x="822967" y="1160199"/>
                </a:lnTo>
                <a:lnTo>
                  <a:pt x="827825" y="1202884"/>
                </a:lnTo>
                <a:lnTo>
                  <a:pt x="831757" y="1246193"/>
                </a:lnTo>
                <a:lnTo>
                  <a:pt x="834780" y="1290117"/>
                </a:lnTo>
                <a:lnTo>
                  <a:pt x="836911" y="1334642"/>
                </a:lnTo>
                <a:lnTo>
                  <a:pt x="838165" y="1379759"/>
                </a:lnTo>
                <a:lnTo>
                  <a:pt x="838559" y="1425456"/>
                </a:lnTo>
                <a:lnTo>
                  <a:pt x="838110" y="1471722"/>
                </a:lnTo>
                <a:lnTo>
                  <a:pt x="836834" y="1518546"/>
                </a:lnTo>
                <a:lnTo>
                  <a:pt x="834748" y="1565917"/>
                </a:lnTo>
                <a:lnTo>
                  <a:pt x="831868" y="1613824"/>
                </a:lnTo>
                <a:lnTo>
                  <a:pt x="828210" y="1662255"/>
                </a:lnTo>
                <a:lnTo>
                  <a:pt x="816687" y="1700673"/>
                </a:lnTo>
                <a:lnTo>
                  <a:pt x="811524" y="1750120"/>
                </a:lnTo>
                <a:lnTo>
                  <a:pt x="798529" y="1789531"/>
                </a:lnTo>
                <a:lnTo>
                  <a:pt x="791926" y="1839950"/>
                </a:lnTo>
                <a:lnTo>
                  <a:pt x="777525" y="1880310"/>
                </a:lnTo>
                <a:lnTo>
                  <a:pt x="762444" y="1921129"/>
                </a:lnTo>
                <a:lnTo>
                  <a:pt x="746702" y="1962394"/>
                </a:lnTo>
                <a:lnTo>
                  <a:pt x="737418" y="2014622"/>
                </a:lnTo>
                <a:lnTo>
                  <a:pt x="720400" y="2056748"/>
                </a:lnTo>
                <a:lnTo>
                  <a:pt x="702770" y="2099286"/>
                </a:lnTo>
                <a:lnTo>
                  <a:pt x="677440" y="2131700"/>
                </a:lnTo>
                <a:lnTo>
                  <a:pt x="658634" y="2175033"/>
                </a:lnTo>
                <a:lnTo>
                  <a:pt x="639264" y="2218746"/>
                </a:lnTo>
                <a:lnTo>
                  <a:pt x="619348" y="2262827"/>
                </a:lnTo>
                <a:lnTo>
                  <a:pt x="591797" y="2296739"/>
                </a:lnTo>
                <a:lnTo>
                  <a:pt x="570836" y="2341526"/>
                </a:lnTo>
                <a:lnTo>
                  <a:pt x="392579" y="2553740"/>
                </a:lnTo>
                <a:lnTo>
                  <a:pt x="329795" y="2626749"/>
                </a:lnTo>
                <a:close/>
              </a:path>
              <a:path w="2005330" h="2910840">
                <a:moveTo>
                  <a:pt x="718000" y="7214"/>
                </a:moveTo>
                <a:lnTo>
                  <a:pt x="716903" y="6087"/>
                </a:lnTo>
                <a:lnTo>
                  <a:pt x="82357" y="5290"/>
                </a:lnTo>
                <a:lnTo>
                  <a:pt x="88976" y="10055"/>
                </a:lnTo>
                <a:lnTo>
                  <a:pt x="718000" y="7214"/>
                </a:lnTo>
                <a:close/>
              </a:path>
              <a:path w="2005330" h="2910840">
                <a:moveTo>
                  <a:pt x="139618" y="2770402"/>
                </a:moveTo>
                <a:lnTo>
                  <a:pt x="178660" y="2744056"/>
                </a:lnTo>
                <a:lnTo>
                  <a:pt x="142925" y="2752849"/>
                </a:lnTo>
                <a:lnTo>
                  <a:pt x="100472" y="2750854"/>
                </a:lnTo>
                <a:lnTo>
                  <a:pt x="58425" y="2748586"/>
                </a:lnTo>
                <a:lnTo>
                  <a:pt x="16801" y="2746031"/>
                </a:lnTo>
                <a:lnTo>
                  <a:pt x="55508" y="2719912"/>
                </a:lnTo>
                <a:lnTo>
                  <a:pt x="177559" y="2576267"/>
                </a:lnTo>
                <a:lnTo>
                  <a:pt x="199787" y="2530626"/>
                </a:lnTo>
                <a:lnTo>
                  <a:pt x="228610" y="2495855"/>
                </a:lnTo>
                <a:lnTo>
                  <a:pt x="249803" y="2450912"/>
                </a:lnTo>
                <a:lnTo>
                  <a:pt x="277553" y="2416865"/>
                </a:lnTo>
                <a:lnTo>
                  <a:pt x="297636" y="2372671"/>
                </a:lnTo>
                <a:lnTo>
                  <a:pt x="324242" y="2339397"/>
                </a:lnTo>
                <a:lnTo>
                  <a:pt x="343143" y="2296000"/>
                </a:lnTo>
                <a:lnTo>
                  <a:pt x="361427" y="2253020"/>
                </a:lnTo>
                <a:lnTo>
                  <a:pt x="379073" y="2210470"/>
                </a:lnTo>
                <a:lnTo>
                  <a:pt x="396066" y="2168361"/>
                </a:lnTo>
                <a:lnTo>
                  <a:pt x="405281" y="2116180"/>
                </a:lnTo>
                <a:lnTo>
                  <a:pt x="420909" y="2074992"/>
                </a:lnTo>
                <a:lnTo>
                  <a:pt x="435828" y="2034283"/>
                </a:lnTo>
                <a:lnTo>
                  <a:pt x="442915" y="1983537"/>
                </a:lnTo>
                <a:lnTo>
                  <a:pt x="456360" y="1943822"/>
                </a:lnTo>
                <a:lnTo>
                  <a:pt x="461937" y="1894095"/>
                </a:lnTo>
                <a:lnTo>
                  <a:pt x="473836" y="1855424"/>
                </a:lnTo>
                <a:lnTo>
                  <a:pt x="477831" y="1806765"/>
                </a:lnTo>
                <a:lnTo>
                  <a:pt x="481007" y="1758659"/>
                </a:lnTo>
                <a:lnTo>
                  <a:pt x="483346" y="1711118"/>
                </a:lnTo>
                <a:lnTo>
                  <a:pt x="491933" y="1674681"/>
                </a:lnTo>
                <a:lnTo>
                  <a:pt x="492543" y="1628306"/>
                </a:lnTo>
                <a:lnTo>
                  <a:pt x="492262" y="1582533"/>
                </a:lnTo>
                <a:lnTo>
                  <a:pt x="483967" y="1526846"/>
                </a:lnTo>
                <a:lnTo>
                  <a:pt x="481847" y="1482313"/>
                </a:lnTo>
                <a:lnTo>
                  <a:pt x="478781" y="1438419"/>
                </a:lnTo>
                <a:lnTo>
                  <a:pt x="474751" y="1395175"/>
                </a:lnTo>
                <a:lnTo>
                  <a:pt x="469738" y="1352595"/>
                </a:lnTo>
                <a:lnTo>
                  <a:pt x="456620" y="1300163"/>
                </a:lnTo>
                <a:lnTo>
                  <a:pt x="449586" y="1258946"/>
                </a:lnTo>
                <a:lnTo>
                  <a:pt x="434411" y="1207902"/>
                </a:lnTo>
                <a:lnTo>
                  <a:pt x="425285" y="1168098"/>
                </a:lnTo>
                <a:lnTo>
                  <a:pt x="407980" y="1118490"/>
                </a:lnTo>
                <a:lnTo>
                  <a:pt x="396687" y="1080148"/>
                </a:lnTo>
                <a:lnTo>
                  <a:pt x="377180" y="1032027"/>
                </a:lnTo>
                <a:lnTo>
                  <a:pt x="356544" y="984668"/>
                </a:lnTo>
                <a:lnTo>
                  <a:pt x="341866" y="948610"/>
                </a:lnTo>
                <a:lnTo>
                  <a:pt x="318918" y="902811"/>
                </a:lnTo>
                <a:lnTo>
                  <a:pt x="294787" y="857810"/>
                </a:lnTo>
                <a:lnTo>
                  <a:pt x="269454" y="813621"/>
                </a:lnTo>
                <a:lnTo>
                  <a:pt x="242902" y="770254"/>
                </a:lnTo>
                <a:lnTo>
                  <a:pt x="215111" y="727723"/>
                </a:lnTo>
                <a:lnTo>
                  <a:pt x="193175" y="696563"/>
                </a:lnTo>
                <a:lnTo>
                  <a:pt x="162896" y="655710"/>
                </a:lnTo>
                <a:lnTo>
                  <a:pt x="131398" y="615681"/>
                </a:lnTo>
                <a:lnTo>
                  <a:pt x="98698" y="576463"/>
                </a:lnTo>
                <a:lnTo>
                  <a:pt x="64814" y="538044"/>
                </a:lnTo>
                <a:lnTo>
                  <a:pt x="36870" y="510937"/>
                </a:lnTo>
                <a:lnTo>
                  <a:pt x="5562" y="478107"/>
                </a:lnTo>
                <a:lnTo>
                  <a:pt x="5473" y="516803"/>
                </a:lnTo>
                <a:lnTo>
                  <a:pt x="5892" y="516520"/>
                </a:lnTo>
                <a:lnTo>
                  <a:pt x="15462" y="525384"/>
                </a:lnTo>
                <a:lnTo>
                  <a:pt x="43440" y="552467"/>
                </a:lnTo>
                <a:lnTo>
                  <a:pt x="77352" y="590868"/>
                </a:lnTo>
                <a:lnTo>
                  <a:pt x="110074" y="630071"/>
                </a:lnTo>
                <a:lnTo>
                  <a:pt x="141589" y="670088"/>
                </a:lnTo>
                <a:lnTo>
                  <a:pt x="171878" y="710934"/>
                </a:lnTo>
                <a:lnTo>
                  <a:pt x="193818" y="742092"/>
                </a:lnTo>
                <a:lnTo>
                  <a:pt x="221605" y="784625"/>
                </a:lnTo>
                <a:lnTo>
                  <a:pt x="248147" y="827999"/>
                </a:lnTo>
                <a:lnTo>
                  <a:pt x="273463" y="872200"/>
                </a:lnTo>
                <a:lnTo>
                  <a:pt x="297572" y="917215"/>
                </a:lnTo>
                <a:lnTo>
                  <a:pt x="313387" y="952506"/>
                </a:lnTo>
                <a:lnTo>
                  <a:pt x="335136" y="999114"/>
                </a:lnTo>
                <a:lnTo>
                  <a:pt x="355732" y="1046500"/>
                </a:lnTo>
                <a:lnTo>
                  <a:pt x="368092" y="1084123"/>
                </a:lnTo>
                <a:lnTo>
                  <a:pt x="386440" y="1133026"/>
                </a:lnTo>
                <a:lnTo>
                  <a:pt x="403691" y="1182669"/>
                </a:lnTo>
                <a:lnTo>
                  <a:pt x="412761" y="1222511"/>
                </a:lnTo>
                <a:lnTo>
                  <a:pt x="420772" y="1263069"/>
                </a:lnTo>
                <a:lnTo>
                  <a:pt x="434845" y="1314856"/>
                </a:lnTo>
                <a:lnTo>
                  <a:pt x="440793" y="1356806"/>
                </a:lnTo>
                <a:lnTo>
                  <a:pt x="445736" y="1399434"/>
                </a:lnTo>
                <a:lnTo>
                  <a:pt x="456798" y="1453253"/>
                </a:lnTo>
                <a:lnTo>
                  <a:pt x="459790" y="1497197"/>
                </a:lnTo>
                <a:lnTo>
                  <a:pt x="461833" y="1541782"/>
                </a:lnTo>
                <a:lnTo>
                  <a:pt x="462947" y="1586993"/>
                </a:lnTo>
                <a:lnTo>
                  <a:pt x="463149" y="1632820"/>
                </a:lnTo>
                <a:lnTo>
                  <a:pt x="462459" y="1679249"/>
                </a:lnTo>
                <a:lnTo>
                  <a:pt x="460895" y="1726268"/>
                </a:lnTo>
                <a:lnTo>
                  <a:pt x="458475" y="1773864"/>
                </a:lnTo>
                <a:lnTo>
                  <a:pt x="448114" y="1811497"/>
                </a:lnTo>
                <a:lnTo>
                  <a:pt x="444039" y="1860210"/>
                </a:lnTo>
                <a:lnTo>
                  <a:pt x="439164" y="1909463"/>
                </a:lnTo>
                <a:lnTo>
                  <a:pt x="426403" y="1948716"/>
                </a:lnTo>
                <a:lnTo>
                  <a:pt x="419983" y="1999011"/>
                </a:lnTo>
                <a:lnTo>
                  <a:pt x="405716" y="2039281"/>
                </a:lnTo>
                <a:lnTo>
                  <a:pt x="390722" y="2080041"/>
                </a:lnTo>
                <a:lnTo>
                  <a:pt x="382125" y="2131806"/>
                </a:lnTo>
                <a:lnTo>
                  <a:pt x="365735" y="2173508"/>
                </a:lnTo>
                <a:lnTo>
                  <a:pt x="348675" y="2215662"/>
                </a:lnTo>
                <a:lnTo>
                  <a:pt x="330963" y="2258256"/>
                </a:lnTo>
                <a:lnTo>
                  <a:pt x="312618" y="2301277"/>
                </a:lnTo>
                <a:lnTo>
                  <a:pt x="286555" y="2334186"/>
                </a:lnTo>
                <a:lnTo>
                  <a:pt x="266999" y="2378024"/>
                </a:lnTo>
                <a:lnTo>
                  <a:pt x="246866" y="2422252"/>
                </a:lnTo>
                <a:lnTo>
                  <a:pt x="219070" y="2456330"/>
                </a:lnTo>
                <a:lnTo>
                  <a:pt x="197837" y="2501300"/>
                </a:lnTo>
                <a:lnTo>
                  <a:pt x="48694" y="2678547"/>
                </a:lnTo>
                <a:lnTo>
                  <a:pt x="17503" y="2714915"/>
                </a:lnTo>
                <a:lnTo>
                  <a:pt x="421" y="2726443"/>
                </a:lnTo>
                <a:lnTo>
                  <a:pt x="315" y="2772477"/>
                </a:lnTo>
                <a:lnTo>
                  <a:pt x="914" y="2772073"/>
                </a:lnTo>
                <a:lnTo>
                  <a:pt x="34028" y="2780370"/>
                </a:lnTo>
                <a:lnTo>
                  <a:pt x="66516" y="2773768"/>
                </a:lnTo>
                <a:lnTo>
                  <a:pt x="106450" y="2777462"/>
                </a:lnTo>
                <a:lnTo>
                  <a:pt x="139618" y="2770402"/>
                </a:lnTo>
                <a:close/>
              </a:path>
              <a:path w="2005330" h="2910840">
                <a:moveTo>
                  <a:pt x="319542" y="2802200"/>
                </a:moveTo>
                <a:lnTo>
                  <a:pt x="379839" y="2761511"/>
                </a:lnTo>
                <a:lnTo>
                  <a:pt x="360164" y="2759467"/>
                </a:lnTo>
                <a:lnTo>
                  <a:pt x="625103" y="2580685"/>
                </a:lnTo>
                <a:lnTo>
                  <a:pt x="657050" y="2543807"/>
                </a:lnTo>
                <a:lnTo>
                  <a:pt x="695779" y="2517672"/>
                </a:lnTo>
                <a:lnTo>
                  <a:pt x="758012" y="2445035"/>
                </a:lnTo>
                <a:lnTo>
                  <a:pt x="935549" y="2233306"/>
                </a:lnTo>
                <a:lnTo>
                  <a:pt x="956552" y="2188492"/>
                </a:lnTo>
                <a:lnTo>
                  <a:pt x="984197" y="2154516"/>
                </a:lnTo>
                <a:lnTo>
                  <a:pt x="1004262" y="2110334"/>
                </a:lnTo>
                <a:lnTo>
                  <a:pt x="1030942" y="2077009"/>
                </a:lnTo>
                <a:lnTo>
                  <a:pt x="1068570" y="1990333"/>
                </a:lnTo>
                <a:lnTo>
                  <a:pt x="1093698" y="1958056"/>
                </a:lnTo>
                <a:lnTo>
                  <a:pt x="1111176" y="1915620"/>
                </a:lnTo>
                <a:lnTo>
                  <a:pt x="1128095" y="1873561"/>
                </a:lnTo>
                <a:lnTo>
                  <a:pt x="1144439" y="1831890"/>
                </a:lnTo>
                <a:lnTo>
                  <a:pt x="1153093" y="1780087"/>
                </a:lnTo>
                <a:lnTo>
                  <a:pt x="1168248" y="1739218"/>
                </a:lnTo>
                <a:lnTo>
                  <a:pt x="1182787" y="1698765"/>
                </a:lnTo>
                <a:lnTo>
                  <a:pt x="1196697" y="1658737"/>
                </a:lnTo>
                <a:lnTo>
                  <a:pt x="1202859" y="1608616"/>
                </a:lnTo>
                <a:lnTo>
                  <a:pt x="1215467" y="1569466"/>
                </a:lnTo>
                <a:lnTo>
                  <a:pt x="1220299" y="1520242"/>
                </a:lnTo>
                <a:lnTo>
                  <a:pt x="1224444" y="1471481"/>
                </a:lnTo>
                <a:lnTo>
                  <a:pt x="1234994" y="1433720"/>
                </a:lnTo>
                <a:lnTo>
                  <a:pt x="1237725" y="1385914"/>
                </a:lnTo>
                <a:lnTo>
                  <a:pt x="1239729" y="1338599"/>
                </a:lnTo>
                <a:lnTo>
                  <a:pt x="1240990" y="1291785"/>
                </a:lnTo>
                <a:lnTo>
                  <a:pt x="1248598" y="1256008"/>
                </a:lnTo>
                <a:lnTo>
                  <a:pt x="1248333" y="1210225"/>
                </a:lnTo>
                <a:lnTo>
                  <a:pt x="1247283" y="1164970"/>
                </a:lnTo>
                <a:lnTo>
                  <a:pt x="1245435" y="1120254"/>
                </a:lnTo>
                <a:lnTo>
                  <a:pt x="1235670" y="1065559"/>
                </a:lnTo>
                <a:lnTo>
                  <a:pt x="1232182" y="1021949"/>
                </a:lnTo>
                <a:lnTo>
                  <a:pt x="1227854" y="978907"/>
                </a:lnTo>
                <a:lnTo>
                  <a:pt x="1222672" y="936441"/>
                </a:lnTo>
                <a:lnTo>
                  <a:pt x="1209516" y="884034"/>
                </a:lnTo>
                <a:lnTo>
                  <a:pt x="1202582" y="842750"/>
                </a:lnTo>
                <a:lnTo>
                  <a:pt x="1194752" y="802071"/>
                </a:lnTo>
                <a:lnTo>
                  <a:pt x="1178906" y="751479"/>
                </a:lnTo>
                <a:lnTo>
                  <a:pt x="1169240" y="712039"/>
                </a:lnTo>
                <a:lnTo>
                  <a:pt x="1151530" y="662705"/>
                </a:lnTo>
                <a:lnTo>
                  <a:pt x="1139972" y="624542"/>
                </a:lnTo>
                <a:lnTo>
                  <a:pt x="1120343" y="576503"/>
                </a:lnTo>
                <a:lnTo>
                  <a:pt x="1106836" y="539654"/>
                </a:lnTo>
                <a:lnTo>
                  <a:pt x="1085231" y="492950"/>
                </a:lnTo>
                <a:lnTo>
                  <a:pt x="1062616" y="446926"/>
                </a:lnTo>
                <a:lnTo>
                  <a:pt x="1046082" y="412120"/>
                </a:lnTo>
                <a:lnTo>
                  <a:pt x="1021407" y="367486"/>
                </a:lnTo>
                <a:lnTo>
                  <a:pt x="995681" y="323562"/>
                </a:lnTo>
                <a:lnTo>
                  <a:pt x="968889" y="280357"/>
                </a:lnTo>
                <a:lnTo>
                  <a:pt x="941018" y="237880"/>
                </a:lnTo>
                <a:lnTo>
                  <a:pt x="919162" y="206666"/>
                </a:lnTo>
                <a:lnTo>
                  <a:pt x="889123" y="165652"/>
                </a:lnTo>
                <a:lnTo>
                  <a:pt x="858018" y="125357"/>
                </a:lnTo>
                <a:lnTo>
                  <a:pt x="825862" y="85772"/>
                </a:lnTo>
                <a:lnTo>
                  <a:pt x="799773" y="57414"/>
                </a:lnTo>
                <a:lnTo>
                  <a:pt x="765557" y="19219"/>
                </a:lnTo>
                <a:lnTo>
                  <a:pt x="754837" y="7048"/>
                </a:lnTo>
                <a:lnTo>
                  <a:pt x="718000" y="7214"/>
                </a:lnTo>
                <a:lnTo>
                  <a:pt x="743905" y="33829"/>
                </a:lnTo>
                <a:lnTo>
                  <a:pt x="778229" y="71952"/>
                </a:lnTo>
                <a:lnTo>
                  <a:pt x="804407" y="100250"/>
                </a:lnTo>
                <a:lnTo>
                  <a:pt x="836633" y="139788"/>
                </a:lnTo>
                <a:lnTo>
                  <a:pt x="867788" y="180049"/>
                </a:lnTo>
                <a:lnTo>
                  <a:pt x="897858" y="221042"/>
                </a:lnTo>
                <a:lnTo>
                  <a:pt x="919724" y="252249"/>
                </a:lnTo>
                <a:lnTo>
                  <a:pt x="947585" y="294733"/>
                </a:lnTo>
                <a:lnTo>
                  <a:pt x="974346" y="337959"/>
                </a:lnTo>
                <a:lnTo>
                  <a:pt x="1000022" y="381917"/>
                </a:lnTo>
                <a:lnTo>
                  <a:pt x="1024627" y="426598"/>
                </a:lnTo>
                <a:lnTo>
                  <a:pt x="1041072" y="461464"/>
                </a:lnTo>
                <a:lnTo>
                  <a:pt x="1063579" y="507560"/>
                </a:lnTo>
                <a:lnTo>
                  <a:pt x="1085059" y="554349"/>
                </a:lnTo>
                <a:lnTo>
                  <a:pt x="1098423" y="591295"/>
                </a:lnTo>
                <a:lnTo>
                  <a:pt x="1117893" y="639440"/>
                </a:lnTo>
                <a:lnTo>
                  <a:pt x="1129276" y="677722"/>
                </a:lnTo>
                <a:lnTo>
                  <a:pt x="1146794" y="727186"/>
                </a:lnTo>
                <a:lnTo>
                  <a:pt x="1156254" y="766765"/>
                </a:lnTo>
                <a:lnTo>
                  <a:pt x="1171878" y="817506"/>
                </a:lnTo>
                <a:lnTo>
                  <a:pt x="1179473" y="858344"/>
                </a:lnTo>
                <a:lnTo>
                  <a:pt x="1193261" y="910324"/>
                </a:lnTo>
                <a:lnTo>
                  <a:pt x="1199050" y="952381"/>
                </a:lnTo>
                <a:lnTo>
                  <a:pt x="1203957" y="995033"/>
                </a:lnTo>
                <a:lnTo>
                  <a:pt x="1207997" y="1038270"/>
                </a:lnTo>
                <a:lnTo>
                  <a:pt x="1211185" y="1082081"/>
                </a:lnTo>
                <a:lnTo>
                  <a:pt x="1220639" y="1136986"/>
                </a:lnTo>
                <a:lnTo>
                  <a:pt x="1222166" y="1181919"/>
                </a:lnTo>
                <a:lnTo>
                  <a:pt x="1222885" y="1227397"/>
                </a:lnTo>
                <a:lnTo>
                  <a:pt x="1222809" y="1273411"/>
                </a:lnTo>
                <a:lnTo>
                  <a:pt x="1214850" y="1309424"/>
                </a:lnTo>
                <a:lnTo>
                  <a:pt x="1213230" y="1356480"/>
                </a:lnTo>
                <a:lnTo>
                  <a:pt x="1210860" y="1404043"/>
                </a:lnTo>
                <a:lnTo>
                  <a:pt x="1207754" y="1452102"/>
                </a:lnTo>
                <a:lnTo>
                  <a:pt x="1196822" y="1490121"/>
                </a:lnTo>
                <a:lnTo>
                  <a:pt x="1192288" y="1539144"/>
                </a:lnTo>
                <a:lnTo>
                  <a:pt x="1179958" y="1578106"/>
                </a:lnTo>
                <a:lnTo>
                  <a:pt x="1174054" y="1628053"/>
                </a:lnTo>
                <a:lnTo>
                  <a:pt x="1160383" y="1667920"/>
                </a:lnTo>
                <a:lnTo>
                  <a:pt x="1153167" y="1718753"/>
                </a:lnTo>
                <a:lnTo>
                  <a:pt x="1138214" y="1759485"/>
                </a:lnTo>
                <a:lnTo>
                  <a:pt x="1122642" y="1800636"/>
                </a:lnTo>
                <a:lnTo>
                  <a:pt x="1106464" y="1842194"/>
                </a:lnTo>
                <a:lnTo>
                  <a:pt x="1089697" y="1884151"/>
                </a:lnTo>
                <a:lnTo>
                  <a:pt x="1072353" y="1926496"/>
                </a:lnTo>
                <a:lnTo>
                  <a:pt x="1054449" y="1969220"/>
                </a:lnTo>
                <a:lnTo>
                  <a:pt x="1035998" y="2012313"/>
                </a:lnTo>
                <a:lnTo>
                  <a:pt x="1017015" y="2055765"/>
                </a:lnTo>
                <a:lnTo>
                  <a:pt x="990411" y="2089039"/>
                </a:lnTo>
                <a:lnTo>
                  <a:pt x="970408" y="2133179"/>
                </a:lnTo>
                <a:lnTo>
                  <a:pt x="942812" y="2167121"/>
                </a:lnTo>
                <a:lnTo>
                  <a:pt x="921847" y="2211911"/>
                </a:lnTo>
                <a:lnTo>
                  <a:pt x="744298" y="2423647"/>
                </a:lnTo>
                <a:lnTo>
                  <a:pt x="713320" y="2459872"/>
                </a:lnTo>
                <a:lnTo>
                  <a:pt x="674881" y="2485811"/>
                </a:lnTo>
                <a:lnTo>
                  <a:pt x="611197" y="2559427"/>
                </a:lnTo>
                <a:lnTo>
                  <a:pt x="182383" y="2848791"/>
                </a:lnTo>
                <a:lnTo>
                  <a:pt x="229582" y="2832262"/>
                </a:lnTo>
                <a:lnTo>
                  <a:pt x="319542" y="2802200"/>
                </a:lnTo>
                <a:close/>
              </a:path>
              <a:path w="2005330" h="2910840">
                <a:moveTo>
                  <a:pt x="1134282" y="5335"/>
                </a:moveTo>
                <a:lnTo>
                  <a:pt x="748629" y="0"/>
                </a:lnTo>
                <a:lnTo>
                  <a:pt x="754837" y="7048"/>
                </a:lnTo>
                <a:lnTo>
                  <a:pt x="1134282" y="5335"/>
                </a:lnTo>
                <a:close/>
              </a:path>
              <a:path w="2005330" h="2910840">
                <a:moveTo>
                  <a:pt x="5082" y="687873"/>
                </a:moveTo>
                <a:lnTo>
                  <a:pt x="5892" y="516520"/>
                </a:lnTo>
                <a:lnTo>
                  <a:pt x="5473" y="516803"/>
                </a:lnTo>
                <a:lnTo>
                  <a:pt x="5082" y="687873"/>
                </a:lnTo>
                <a:close/>
              </a:path>
              <a:path w="2005330" h="2910840">
                <a:moveTo>
                  <a:pt x="3780" y="1257452"/>
                </a:moveTo>
                <a:lnTo>
                  <a:pt x="5052" y="700939"/>
                </a:lnTo>
                <a:lnTo>
                  <a:pt x="2405" y="1254283"/>
                </a:lnTo>
                <a:lnTo>
                  <a:pt x="3780" y="1257452"/>
                </a:lnTo>
                <a:close/>
              </a:path>
              <a:path w="2005330" h="2910840">
                <a:moveTo>
                  <a:pt x="1053670" y="2337451"/>
                </a:moveTo>
                <a:lnTo>
                  <a:pt x="1166670" y="2261199"/>
                </a:lnTo>
                <a:lnTo>
                  <a:pt x="1196665" y="2225637"/>
                </a:lnTo>
                <a:lnTo>
                  <a:pt x="1219178" y="2179803"/>
                </a:lnTo>
                <a:lnTo>
                  <a:pt x="1305628" y="2075503"/>
                </a:lnTo>
                <a:lnTo>
                  <a:pt x="1326499" y="2030778"/>
                </a:lnTo>
                <a:lnTo>
                  <a:pt x="1354031" y="1996878"/>
                </a:lnTo>
                <a:lnTo>
                  <a:pt x="1374004" y="1952758"/>
                </a:lnTo>
                <a:lnTo>
                  <a:pt x="1400613" y="1919481"/>
                </a:lnTo>
                <a:lnTo>
                  <a:pt x="1438169" y="1832854"/>
                </a:lnTo>
                <a:lnTo>
                  <a:pt x="1456195" y="1790048"/>
                </a:lnTo>
                <a:lnTo>
                  <a:pt x="1480805" y="1758120"/>
                </a:lnTo>
                <a:lnTo>
                  <a:pt x="1497780" y="1716023"/>
                </a:lnTo>
                <a:lnTo>
                  <a:pt x="1514211" y="1674294"/>
                </a:lnTo>
                <a:lnTo>
                  <a:pt x="1522981" y="1622413"/>
                </a:lnTo>
                <a:lnTo>
                  <a:pt x="1538285" y="1581443"/>
                </a:lnTo>
                <a:lnTo>
                  <a:pt x="1553007" y="1540867"/>
                </a:lnTo>
                <a:lnTo>
                  <a:pt x="1567133" y="1500692"/>
                </a:lnTo>
                <a:lnTo>
                  <a:pt x="1573548" y="1450401"/>
                </a:lnTo>
                <a:lnTo>
                  <a:pt x="1586445" y="1411055"/>
                </a:lnTo>
                <a:lnTo>
                  <a:pt x="1591606" y="1361610"/>
                </a:lnTo>
                <a:lnTo>
                  <a:pt x="1603224" y="1323128"/>
                </a:lnTo>
                <a:lnTo>
                  <a:pt x="1607080" y="1274563"/>
                </a:lnTo>
                <a:lnTo>
                  <a:pt x="1610264" y="1226451"/>
                </a:lnTo>
                <a:lnTo>
                  <a:pt x="1619867" y="1189329"/>
                </a:lnTo>
                <a:lnTo>
                  <a:pt x="1621669" y="1142149"/>
                </a:lnTo>
                <a:lnTo>
                  <a:pt x="1622762" y="1095449"/>
                </a:lnTo>
                <a:lnTo>
                  <a:pt x="1623132" y="1049236"/>
                </a:lnTo>
                <a:lnTo>
                  <a:pt x="1622766" y="1003520"/>
                </a:lnTo>
                <a:lnTo>
                  <a:pt x="1621653" y="958308"/>
                </a:lnTo>
                <a:lnTo>
                  <a:pt x="1619779" y="913609"/>
                </a:lnTo>
                <a:lnTo>
                  <a:pt x="1617131" y="869433"/>
                </a:lnTo>
                <a:lnTo>
                  <a:pt x="1613697" y="825787"/>
                </a:lnTo>
                <a:lnTo>
                  <a:pt x="1609464" y="782680"/>
                </a:lnTo>
                <a:lnTo>
                  <a:pt x="1597315" y="729594"/>
                </a:lnTo>
                <a:lnTo>
                  <a:pt x="1591446" y="687592"/>
                </a:lnTo>
                <a:lnTo>
                  <a:pt x="1584740" y="646154"/>
                </a:lnTo>
                <a:lnTo>
                  <a:pt x="1570079" y="594763"/>
                </a:lnTo>
                <a:lnTo>
                  <a:pt x="1561660" y="554481"/>
                </a:lnTo>
                <a:lnTo>
                  <a:pt x="1545262" y="504262"/>
                </a:lnTo>
                <a:lnTo>
                  <a:pt x="1535079" y="465170"/>
                </a:lnTo>
                <a:lnTo>
                  <a:pt x="1516892" y="416159"/>
                </a:lnTo>
                <a:lnTo>
                  <a:pt x="1504894" y="378292"/>
                </a:lnTo>
                <a:lnTo>
                  <a:pt x="1484867" y="330522"/>
                </a:lnTo>
                <a:lnTo>
                  <a:pt x="1471004" y="293914"/>
                </a:lnTo>
                <a:lnTo>
                  <a:pt x="1449086" y="247420"/>
                </a:lnTo>
                <a:lnTo>
                  <a:pt x="1426203" y="201577"/>
                </a:lnTo>
                <a:lnTo>
                  <a:pt x="1409446" y="166921"/>
                </a:lnTo>
                <a:lnTo>
                  <a:pt x="1384596" y="122406"/>
                </a:lnTo>
                <a:lnTo>
                  <a:pt x="1358742" y="78568"/>
                </a:lnTo>
                <a:lnTo>
                  <a:pt x="1331874" y="35415"/>
                </a:lnTo>
                <a:lnTo>
                  <a:pt x="1311631" y="4534"/>
                </a:lnTo>
                <a:lnTo>
                  <a:pt x="1134282" y="5335"/>
                </a:lnTo>
                <a:lnTo>
                  <a:pt x="1282592" y="7386"/>
                </a:lnTo>
                <a:lnTo>
                  <a:pt x="1310571" y="49790"/>
                </a:lnTo>
                <a:lnTo>
                  <a:pt x="1337412" y="92962"/>
                </a:lnTo>
                <a:lnTo>
                  <a:pt x="1363219" y="136831"/>
                </a:lnTo>
                <a:lnTo>
                  <a:pt x="1388006" y="181389"/>
                </a:lnTo>
                <a:lnTo>
                  <a:pt x="1404681" y="216100"/>
                </a:lnTo>
                <a:lnTo>
                  <a:pt x="1427467" y="262008"/>
                </a:lnTo>
                <a:lnTo>
                  <a:pt x="1449272" y="308579"/>
                </a:lnTo>
                <a:lnTo>
                  <a:pt x="1463005" y="345275"/>
                </a:lnTo>
                <a:lnTo>
                  <a:pt x="1482887" y="393142"/>
                </a:lnTo>
                <a:lnTo>
                  <a:pt x="1494724" y="431118"/>
                </a:lnTo>
                <a:lnTo>
                  <a:pt x="1512737" y="480247"/>
                </a:lnTo>
                <a:lnTo>
                  <a:pt x="1522731" y="519466"/>
                </a:lnTo>
                <a:lnTo>
                  <a:pt x="1538927" y="569821"/>
                </a:lnTo>
                <a:lnTo>
                  <a:pt x="1547131" y="610248"/>
                </a:lnTo>
                <a:lnTo>
                  <a:pt x="1561563" y="661794"/>
                </a:lnTo>
                <a:lnTo>
                  <a:pt x="1568029" y="703394"/>
                </a:lnTo>
                <a:lnTo>
                  <a:pt x="1573645" y="745567"/>
                </a:lnTo>
                <a:lnTo>
                  <a:pt x="1585530" y="798831"/>
                </a:lnTo>
                <a:lnTo>
                  <a:pt x="1589488" y="842123"/>
                </a:lnTo>
                <a:lnTo>
                  <a:pt x="1592637" y="885962"/>
                </a:lnTo>
                <a:lnTo>
                  <a:pt x="1594989" y="930338"/>
                </a:lnTo>
                <a:lnTo>
                  <a:pt x="1596557" y="975242"/>
                </a:lnTo>
                <a:lnTo>
                  <a:pt x="1597356" y="1020666"/>
                </a:lnTo>
                <a:lnTo>
                  <a:pt x="1597398" y="1066601"/>
                </a:lnTo>
                <a:lnTo>
                  <a:pt x="1596697" y="1113038"/>
                </a:lnTo>
                <a:lnTo>
                  <a:pt x="1595264" y="1159967"/>
                </a:lnTo>
                <a:lnTo>
                  <a:pt x="1593115" y="1207381"/>
                </a:lnTo>
                <a:lnTo>
                  <a:pt x="1583157" y="1244742"/>
                </a:lnTo>
                <a:lnTo>
                  <a:pt x="1579613" y="1293098"/>
                </a:lnTo>
                <a:lnTo>
                  <a:pt x="1575390" y="1341910"/>
                </a:lnTo>
                <a:lnTo>
                  <a:pt x="1563399" y="1380644"/>
                </a:lnTo>
                <a:lnTo>
                  <a:pt x="1557861" y="1430344"/>
                </a:lnTo>
                <a:lnTo>
                  <a:pt x="1544580" y="1469948"/>
                </a:lnTo>
                <a:lnTo>
                  <a:pt x="1530675" y="1509973"/>
                </a:lnTo>
                <a:lnTo>
                  <a:pt x="1523261" y="1560939"/>
                </a:lnTo>
                <a:lnTo>
                  <a:pt x="1508145" y="1601782"/>
                </a:lnTo>
                <a:lnTo>
                  <a:pt x="1492443" y="1643019"/>
                </a:lnTo>
                <a:lnTo>
                  <a:pt x="1476169" y="1684643"/>
                </a:lnTo>
                <a:lnTo>
                  <a:pt x="1459336" y="1726645"/>
                </a:lnTo>
                <a:lnTo>
                  <a:pt x="1441956" y="1769014"/>
                </a:lnTo>
                <a:lnTo>
                  <a:pt x="1424044" y="1811743"/>
                </a:lnTo>
                <a:lnTo>
                  <a:pt x="1386674" y="1898245"/>
                </a:lnTo>
                <a:lnTo>
                  <a:pt x="1360139" y="1931472"/>
                </a:lnTo>
                <a:lnTo>
                  <a:pt x="1340227" y="1975551"/>
                </a:lnTo>
                <a:lnTo>
                  <a:pt x="1312745" y="2009417"/>
                </a:lnTo>
                <a:lnTo>
                  <a:pt x="1291913" y="2054116"/>
                </a:lnTo>
                <a:lnTo>
                  <a:pt x="1115505" y="2265083"/>
                </a:lnTo>
                <a:lnTo>
                  <a:pt x="1053670" y="2337451"/>
                </a:lnTo>
                <a:close/>
              </a:path>
              <a:path w="2005330" h="2910840">
                <a:moveTo>
                  <a:pt x="1441685" y="3946"/>
                </a:moveTo>
                <a:lnTo>
                  <a:pt x="1310985" y="3547"/>
                </a:lnTo>
                <a:lnTo>
                  <a:pt x="1311631" y="4534"/>
                </a:lnTo>
                <a:lnTo>
                  <a:pt x="1441685" y="3946"/>
                </a:lnTo>
                <a:close/>
              </a:path>
              <a:path w="2005330" h="2910840">
                <a:moveTo>
                  <a:pt x="1393996" y="2215046"/>
                </a:moveTo>
                <a:lnTo>
                  <a:pt x="1507375" y="2138538"/>
                </a:lnTo>
                <a:lnTo>
                  <a:pt x="1596777" y="2032246"/>
                </a:lnTo>
                <a:lnTo>
                  <a:pt x="1618733" y="1986789"/>
                </a:lnTo>
                <a:lnTo>
                  <a:pt x="1675669" y="1917726"/>
                </a:lnTo>
                <a:lnTo>
                  <a:pt x="1696419" y="1873081"/>
                </a:lnTo>
                <a:lnTo>
                  <a:pt x="1723848" y="1839251"/>
                </a:lnTo>
                <a:lnTo>
                  <a:pt x="1743737" y="1795188"/>
                </a:lnTo>
                <a:lnTo>
                  <a:pt x="1770282" y="1761955"/>
                </a:lnTo>
                <a:lnTo>
                  <a:pt x="1789263" y="1718504"/>
                </a:lnTo>
                <a:lnTo>
                  <a:pt x="1825800" y="1632565"/>
                </a:lnTo>
                <a:lnTo>
                  <a:pt x="1850436" y="1600619"/>
                </a:lnTo>
                <a:lnTo>
                  <a:pt x="1867462" y="1558488"/>
                </a:lnTo>
                <a:lnTo>
                  <a:pt x="1876867" y="1506178"/>
                </a:lnTo>
                <a:lnTo>
                  <a:pt x="1892846" y="1464754"/>
                </a:lnTo>
                <a:lnTo>
                  <a:pt x="1908284" y="1423694"/>
                </a:lnTo>
                <a:lnTo>
                  <a:pt x="1923170" y="1383007"/>
                </a:lnTo>
                <a:lnTo>
                  <a:pt x="1937492" y="1342700"/>
                </a:lnTo>
                <a:lnTo>
                  <a:pt x="1944134" y="1292255"/>
                </a:lnTo>
                <a:lnTo>
                  <a:pt x="1957293" y="1252733"/>
                </a:lnTo>
                <a:lnTo>
                  <a:pt x="1962749" y="1203088"/>
                </a:lnTo>
                <a:lnTo>
                  <a:pt x="1974698" y="1164383"/>
                </a:lnTo>
                <a:lnTo>
                  <a:pt x="1978921" y="1115570"/>
                </a:lnTo>
                <a:lnTo>
                  <a:pt x="1989615" y="1077712"/>
                </a:lnTo>
                <a:lnTo>
                  <a:pt x="1992559" y="1029762"/>
                </a:lnTo>
                <a:lnTo>
                  <a:pt x="1994846" y="982255"/>
                </a:lnTo>
                <a:lnTo>
                  <a:pt x="1996465" y="935200"/>
                </a:lnTo>
                <a:lnTo>
                  <a:pt x="1997404" y="888603"/>
                </a:lnTo>
                <a:lnTo>
                  <a:pt x="2004755" y="853001"/>
                </a:lnTo>
                <a:lnTo>
                  <a:pt x="2004298" y="807346"/>
                </a:lnTo>
                <a:lnTo>
                  <a:pt x="2003127" y="762173"/>
                </a:lnTo>
                <a:lnTo>
                  <a:pt x="1994125" y="706963"/>
                </a:lnTo>
                <a:lnTo>
                  <a:pt x="1991489" y="662779"/>
                </a:lnTo>
                <a:lnTo>
                  <a:pt x="1988104" y="619100"/>
                </a:lnTo>
                <a:lnTo>
                  <a:pt x="1983957" y="575936"/>
                </a:lnTo>
                <a:lnTo>
                  <a:pt x="1979037" y="533293"/>
                </a:lnTo>
                <a:lnTo>
                  <a:pt x="1966228" y="480651"/>
                </a:lnTo>
                <a:lnTo>
                  <a:pt x="1959727" y="439075"/>
                </a:lnTo>
                <a:lnTo>
                  <a:pt x="1952419" y="398044"/>
                </a:lnTo>
                <a:lnTo>
                  <a:pt x="1937187" y="347038"/>
                </a:lnTo>
                <a:lnTo>
                  <a:pt x="1928229" y="307120"/>
                </a:lnTo>
                <a:lnTo>
                  <a:pt x="1918427" y="267771"/>
                </a:lnTo>
                <a:lnTo>
                  <a:pt x="1900668" y="218471"/>
                </a:lnTo>
                <a:lnTo>
                  <a:pt x="1882043" y="169755"/>
                </a:lnTo>
                <a:lnTo>
                  <a:pt x="1869644" y="132158"/>
                </a:lnTo>
                <a:lnTo>
                  <a:pt x="1849253" y="84634"/>
                </a:lnTo>
                <a:lnTo>
                  <a:pt x="1835065" y="48245"/>
                </a:lnTo>
                <a:lnTo>
                  <a:pt x="1812374" y="2272"/>
                </a:lnTo>
                <a:lnTo>
                  <a:pt x="1441685" y="3946"/>
                </a:lnTo>
                <a:lnTo>
                  <a:pt x="1785633" y="4996"/>
                </a:lnTo>
                <a:lnTo>
                  <a:pt x="1791271" y="16513"/>
                </a:lnTo>
                <a:lnTo>
                  <a:pt x="1813371" y="62884"/>
                </a:lnTo>
                <a:lnTo>
                  <a:pt x="1827441" y="99353"/>
                </a:lnTo>
                <a:lnTo>
                  <a:pt x="1847699" y="146967"/>
                </a:lnTo>
                <a:lnTo>
                  <a:pt x="1867055" y="195189"/>
                </a:lnTo>
                <a:lnTo>
                  <a:pt x="1878417" y="233486"/>
                </a:lnTo>
                <a:lnTo>
                  <a:pt x="1896003" y="282903"/>
                </a:lnTo>
                <a:lnTo>
                  <a:pt x="1905619" y="322377"/>
                </a:lnTo>
                <a:lnTo>
                  <a:pt x="1914380" y="362428"/>
                </a:lnTo>
                <a:lnTo>
                  <a:pt x="1929402" y="413576"/>
                </a:lnTo>
                <a:lnTo>
                  <a:pt x="1936489" y="454756"/>
                </a:lnTo>
                <a:lnTo>
                  <a:pt x="1949861" y="507017"/>
                </a:lnTo>
                <a:lnTo>
                  <a:pt x="1955323" y="549295"/>
                </a:lnTo>
                <a:lnTo>
                  <a:pt x="1959989" y="592109"/>
                </a:lnTo>
                <a:lnTo>
                  <a:pt x="1963873" y="635451"/>
                </a:lnTo>
                <a:lnTo>
                  <a:pt x="1966986" y="679314"/>
                </a:lnTo>
                <a:lnTo>
                  <a:pt x="1969340" y="723688"/>
                </a:lnTo>
                <a:lnTo>
                  <a:pt x="1978051" y="779094"/>
                </a:lnTo>
                <a:lnTo>
                  <a:pt x="1978923" y="824469"/>
                </a:lnTo>
                <a:lnTo>
                  <a:pt x="1971968" y="859804"/>
                </a:lnTo>
                <a:lnTo>
                  <a:pt x="1971406" y="906147"/>
                </a:lnTo>
                <a:lnTo>
                  <a:pt x="1970145" y="952961"/>
                </a:lnTo>
                <a:lnTo>
                  <a:pt x="1968197" y="1000238"/>
                </a:lnTo>
                <a:lnTo>
                  <a:pt x="1965574" y="1047972"/>
                </a:lnTo>
                <a:lnTo>
                  <a:pt x="1955184" y="1085625"/>
                </a:lnTo>
                <a:lnTo>
                  <a:pt x="1951247" y="1134245"/>
                </a:lnTo>
                <a:lnTo>
                  <a:pt x="1946670" y="1183296"/>
                </a:lnTo>
                <a:lnTo>
                  <a:pt x="1934363" y="1222243"/>
                </a:lnTo>
                <a:lnTo>
                  <a:pt x="1928545" y="1272133"/>
                </a:lnTo>
                <a:lnTo>
                  <a:pt x="1915019" y="1311902"/>
                </a:lnTo>
                <a:lnTo>
                  <a:pt x="1900903" y="1352070"/>
                </a:lnTo>
                <a:lnTo>
                  <a:pt x="1893311" y="1403156"/>
                </a:lnTo>
                <a:lnTo>
                  <a:pt x="1878048" y="1444097"/>
                </a:lnTo>
                <a:lnTo>
                  <a:pt x="1862230" y="1485414"/>
                </a:lnTo>
                <a:lnTo>
                  <a:pt x="1845868" y="1527096"/>
                </a:lnTo>
                <a:lnTo>
                  <a:pt x="1828976" y="1569137"/>
                </a:lnTo>
                <a:lnTo>
                  <a:pt x="1811564" y="1611529"/>
                </a:lnTo>
                <a:lnTo>
                  <a:pt x="1775230" y="1697331"/>
                </a:lnTo>
                <a:lnTo>
                  <a:pt x="1749229" y="1730198"/>
                </a:lnTo>
                <a:lnTo>
                  <a:pt x="1710032" y="1817932"/>
                </a:lnTo>
                <a:lnTo>
                  <a:pt x="1682652" y="1851729"/>
                </a:lnTo>
                <a:lnTo>
                  <a:pt x="1661941" y="1896347"/>
                </a:lnTo>
                <a:lnTo>
                  <a:pt x="1576005" y="2000300"/>
                </a:lnTo>
                <a:lnTo>
                  <a:pt x="1553673" y="2046012"/>
                </a:lnTo>
                <a:lnTo>
                  <a:pt x="1493686" y="2117133"/>
                </a:lnTo>
                <a:lnTo>
                  <a:pt x="1456055" y="2142527"/>
                </a:lnTo>
                <a:lnTo>
                  <a:pt x="1393996" y="2215046"/>
                </a:lnTo>
                <a:close/>
              </a:path>
              <a:path w="2005330" h="2910840">
                <a:moveTo>
                  <a:pt x="1230" y="2372250"/>
                </a:moveTo>
                <a:lnTo>
                  <a:pt x="7632" y="2353871"/>
                </a:lnTo>
                <a:lnTo>
                  <a:pt x="25284" y="2311318"/>
                </a:lnTo>
                <a:lnTo>
                  <a:pt x="42173" y="2269279"/>
                </a:lnTo>
                <a:lnTo>
                  <a:pt x="58277" y="2227770"/>
                </a:lnTo>
                <a:lnTo>
                  <a:pt x="66470" y="2176278"/>
                </a:lnTo>
                <a:lnTo>
                  <a:pt x="80938" y="2135873"/>
                </a:lnTo>
                <a:lnTo>
                  <a:pt x="87449" y="2085516"/>
                </a:lnTo>
                <a:lnTo>
                  <a:pt x="93087" y="2035749"/>
                </a:lnTo>
                <a:lnTo>
                  <a:pt x="97828" y="1986586"/>
                </a:lnTo>
                <a:lnTo>
                  <a:pt x="108754" y="1948571"/>
                </a:lnTo>
                <a:lnTo>
                  <a:pt x="111636" y="1900664"/>
                </a:lnTo>
                <a:lnTo>
                  <a:pt x="113554" y="1853406"/>
                </a:lnTo>
                <a:lnTo>
                  <a:pt x="114487" y="1806813"/>
                </a:lnTo>
                <a:lnTo>
                  <a:pt x="107309" y="1750373"/>
                </a:lnTo>
                <a:lnTo>
                  <a:pt x="106204" y="1705155"/>
                </a:lnTo>
                <a:lnTo>
                  <a:pt x="104048" y="1660647"/>
                </a:lnTo>
                <a:lnTo>
                  <a:pt x="100817" y="1616865"/>
                </a:lnTo>
                <a:lnTo>
                  <a:pt x="89385" y="1563295"/>
                </a:lnTo>
                <a:lnTo>
                  <a:pt x="83938" y="1521007"/>
                </a:lnTo>
                <a:lnTo>
                  <a:pt x="70246" y="1468962"/>
                </a:lnTo>
                <a:lnTo>
                  <a:pt x="62494" y="1428230"/>
                </a:lnTo>
                <a:lnTo>
                  <a:pt x="46453" y="1377770"/>
                </a:lnTo>
                <a:lnTo>
                  <a:pt x="29204" y="1328126"/>
                </a:lnTo>
                <a:lnTo>
                  <a:pt x="17828" y="1289839"/>
                </a:lnTo>
                <a:lnTo>
                  <a:pt x="3780" y="1257452"/>
                </a:lnTo>
                <a:lnTo>
                  <a:pt x="3614" y="1330073"/>
                </a:lnTo>
                <a:lnTo>
                  <a:pt x="4185" y="1329687"/>
                </a:lnTo>
                <a:lnTo>
                  <a:pt x="8000" y="1342434"/>
                </a:lnTo>
                <a:lnTo>
                  <a:pt x="25275" y="1392061"/>
                </a:lnTo>
                <a:lnTo>
                  <a:pt x="34241" y="1431974"/>
                </a:lnTo>
                <a:lnTo>
                  <a:pt x="49130" y="1483211"/>
                </a:lnTo>
                <a:lnTo>
                  <a:pt x="55755" y="1524704"/>
                </a:lnTo>
                <a:lnTo>
                  <a:pt x="68347" y="1577491"/>
                </a:lnTo>
                <a:lnTo>
                  <a:pt x="72720" y="1620503"/>
                </a:lnTo>
                <a:lnTo>
                  <a:pt x="76001" y="1664252"/>
                </a:lnTo>
                <a:lnTo>
                  <a:pt x="85315" y="1719251"/>
                </a:lnTo>
                <a:lnTo>
                  <a:pt x="86479" y="1764429"/>
                </a:lnTo>
                <a:lnTo>
                  <a:pt x="86617" y="1810299"/>
                </a:lnTo>
                <a:lnTo>
                  <a:pt x="85752" y="1856846"/>
                </a:lnTo>
                <a:lnTo>
                  <a:pt x="83907" y="1904054"/>
                </a:lnTo>
                <a:lnTo>
                  <a:pt x="81103" y="1951909"/>
                </a:lnTo>
                <a:lnTo>
                  <a:pt x="77365" y="2000395"/>
                </a:lnTo>
                <a:lnTo>
                  <a:pt x="65609" y="2038970"/>
                </a:lnTo>
                <a:lnTo>
                  <a:pt x="60066" y="2088673"/>
                </a:lnTo>
                <a:lnTo>
                  <a:pt x="53655" y="2138963"/>
                </a:lnTo>
                <a:lnTo>
                  <a:pt x="39294" y="2179296"/>
                </a:lnTo>
                <a:lnTo>
                  <a:pt x="31213" y="2230712"/>
                </a:lnTo>
                <a:lnTo>
                  <a:pt x="15227" y="2272141"/>
                </a:lnTo>
                <a:lnTo>
                  <a:pt x="6187" y="2308883"/>
                </a:lnTo>
                <a:lnTo>
                  <a:pt x="1368" y="2312135"/>
                </a:lnTo>
                <a:lnTo>
                  <a:pt x="1230" y="2372250"/>
                </a:lnTo>
                <a:close/>
              </a:path>
              <a:path w="2005330" h="2910840">
                <a:moveTo>
                  <a:pt x="1368" y="2312135"/>
                </a:moveTo>
                <a:lnTo>
                  <a:pt x="6187" y="2308883"/>
                </a:lnTo>
                <a:lnTo>
                  <a:pt x="4185" y="1329687"/>
                </a:lnTo>
                <a:lnTo>
                  <a:pt x="3614" y="1330073"/>
                </a:lnTo>
                <a:lnTo>
                  <a:pt x="1368" y="2312135"/>
                </a:lnTo>
                <a:close/>
              </a:path>
              <a:path w="2005330" h="2910840">
                <a:moveTo>
                  <a:pt x="517" y="2649772"/>
                </a:moveTo>
                <a:lnTo>
                  <a:pt x="631" y="2634375"/>
                </a:lnTo>
                <a:lnTo>
                  <a:pt x="1230" y="2372250"/>
                </a:lnTo>
                <a:lnTo>
                  <a:pt x="656" y="2373900"/>
                </a:lnTo>
                <a:lnTo>
                  <a:pt x="517" y="2649772"/>
                </a:lnTo>
                <a:close/>
              </a:path>
              <a:path w="2005330" h="2910840">
                <a:moveTo>
                  <a:pt x="105" y="2864545"/>
                </a:moveTo>
                <a:lnTo>
                  <a:pt x="42211" y="2836132"/>
                </a:lnTo>
                <a:lnTo>
                  <a:pt x="8626" y="2843474"/>
                </a:lnTo>
                <a:lnTo>
                  <a:pt x="4203" y="2846459"/>
                </a:lnTo>
                <a:lnTo>
                  <a:pt x="914" y="2772073"/>
                </a:lnTo>
                <a:lnTo>
                  <a:pt x="315" y="2772477"/>
                </a:lnTo>
                <a:lnTo>
                  <a:pt x="105" y="2864545"/>
                </a:lnTo>
                <a:close/>
              </a:path>
              <a:path w="2005330" h="2910840">
                <a:moveTo>
                  <a:pt x="43105" y="2896813"/>
                </a:moveTo>
                <a:lnTo>
                  <a:pt x="95444" y="2861494"/>
                </a:lnTo>
                <a:lnTo>
                  <a:pt x="73060" y="2861278"/>
                </a:lnTo>
                <a:lnTo>
                  <a:pt x="42679" y="2881780"/>
                </a:lnTo>
                <a:lnTo>
                  <a:pt x="20486" y="2881434"/>
                </a:lnTo>
                <a:lnTo>
                  <a:pt x="266280" y="2715572"/>
                </a:lnTo>
                <a:lnTo>
                  <a:pt x="298673" y="2678392"/>
                </a:lnTo>
                <a:lnTo>
                  <a:pt x="337830" y="2651969"/>
                </a:lnTo>
                <a:lnTo>
                  <a:pt x="400851" y="2578801"/>
                </a:lnTo>
                <a:lnTo>
                  <a:pt x="290743" y="2653101"/>
                </a:lnTo>
                <a:lnTo>
                  <a:pt x="258445" y="2690217"/>
                </a:lnTo>
                <a:lnTo>
                  <a:pt x="105" y="2864545"/>
                </a:lnTo>
                <a:lnTo>
                  <a:pt x="0" y="2910580"/>
                </a:lnTo>
                <a:lnTo>
                  <a:pt x="43105" y="2896813"/>
                </a:lnTo>
                <a:close/>
              </a:path>
              <a:path w="2005330" h="2910840">
                <a:moveTo>
                  <a:pt x="305906" y="2765438"/>
                </a:moveTo>
                <a:lnTo>
                  <a:pt x="364048" y="2726204"/>
                </a:lnTo>
                <a:lnTo>
                  <a:pt x="298278" y="2739943"/>
                </a:lnTo>
                <a:lnTo>
                  <a:pt x="258682" y="2736020"/>
                </a:lnTo>
                <a:lnTo>
                  <a:pt x="226458" y="2742444"/>
                </a:lnTo>
                <a:lnTo>
                  <a:pt x="187427" y="2768782"/>
                </a:lnTo>
                <a:lnTo>
                  <a:pt x="214993" y="2765502"/>
                </a:lnTo>
                <a:lnTo>
                  <a:pt x="249847" y="2772624"/>
                </a:lnTo>
                <a:lnTo>
                  <a:pt x="277783" y="2769094"/>
                </a:lnTo>
                <a:lnTo>
                  <a:pt x="279159" y="2768166"/>
                </a:lnTo>
                <a:lnTo>
                  <a:pt x="305906" y="2765438"/>
                </a:lnTo>
                <a:close/>
              </a:path>
              <a:path w="2005330" h="2910840">
                <a:moveTo>
                  <a:pt x="182383" y="2848791"/>
                </a:moveTo>
                <a:lnTo>
                  <a:pt x="305906" y="2765438"/>
                </a:lnTo>
                <a:lnTo>
                  <a:pt x="277783" y="2769094"/>
                </a:lnTo>
                <a:lnTo>
                  <a:pt x="220708" y="2807608"/>
                </a:lnTo>
                <a:lnTo>
                  <a:pt x="106597" y="2823326"/>
                </a:lnTo>
                <a:lnTo>
                  <a:pt x="51117" y="2860765"/>
                </a:lnTo>
                <a:lnTo>
                  <a:pt x="65719" y="2866232"/>
                </a:lnTo>
                <a:lnTo>
                  <a:pt x="80776" y="2856072"/>
                </a:lnTo>
                <a:lnTo>
                  <a:pt x="95444" y="2861494"/>
                </a:lnTo>
                <a:lnTo>
                  <a:pt x="43105" y="2896813"/>
                </a:lnTo>
                <a:lnTo>
                  <a:pt x="182383" y="2848791"/>
                </a:lnTo>
                <a:close/>
              </a:path>
              <a:path w="2005330" h="2910840">
                <a:moveTo>
                  <a:pt x="305906" y="2765438"/>
                </a:moveTo>
                <a:lnTo>
                  <a:pt x="279159" y="2768166"/>
                </a:lnTo>
                <a:lnTo>
                  <a:pt x="277783" y="2769094"/>
                </a:lnTo>
                <a:lnTo>
                  <a:pt x="305906" y="2765438"/>
                </a:lnTo>
                <a:close/>
              </a:path>
              <a:path w="2005330" h="2910840">
                <a:moveTo>
                  <a:pt x="504362" y="2738766"/>
                </a:moveTo>
                <a:lnTo>
                  <a:pt x="669468" y="2627353"/>
                </a:lnTo>
                <a:lnTo>
                  <a:pt x="622138" y="2643971"/>
                </a:lnTo>
                <a:lnTo>
                  <a:pt x="582219" y="2670908"/>
                </a:lnTo>
                <a:lnTo>
                  <a:pt x="535516" y="2687102"/>
                </a:lnTo>
                <a:lnTo>
                  <a:pt x="514531" y="2701263"/>
                </a:lnTo>
                <a:lnTo>
                  <a:pt x="431096" y="2711602"/>
                </a:lnTo>
                <a:lnTo>
                  <a:pt x="379138" y="2746663"/>
                </a:lnTo>
                <a:lnTo>
                  <a:pt x="392513" y="2752959"/>
                </a:lnTo>
                <a:lnTo>
                  <a:pt x="319542" y="2802200"/>
                </a:lnTo>
                <a:lnTo>
                  <a:pt x="504362" y="2738766"/>
                </a:lnTo>
                <a:close/>
              </a:path>
              <a:path w="2005330" h="2910840">
                <a:moveTo>
                  <a:pt x="834738" y="2623076"/>
                </a:moveTo>
                <a:lnTo>
                  <a:pt x="1001929" y="2510255"/>
                </a:lnTo>
                <a:lnTo>
                  <a:pt x="952101" y="2528558"/>
                </a:lnTo>
                <a:lnTo>
                  <a:pt x="909711" y="2557164"/>
                </a:lnTo>
                <a:lnTo>
                  <a:pt x="811783" y="2592603"/>
                </a:lnTo>
                <a:lnTo>
                  <a:pt x="770483" y="2620472"/>
                </a:lnTo>
                <a:lnTo>
                  <a:pt x="674870" y="2654350"/>
                </a:lnTo>
                <a:lnTo>
                  <a:pt x="925859" y="2484982"/>
                </a:lnTo>
                <a:lnTo>
                  <a:pt x="958149" y="2447872"/>
                </a:lnTo>
                <a:lnTo>
                  <a:pt x="1036053" y="2395302"/>
                </a:lnTo>
                <a:lnTo>
                  <a:pt x="1129205" y="2286480"/>
                </a:lnTo>
                <a:lnTo>
                  <a:pt x="1015139" y="2363452"/>
                </a:lnTo>
                <a:lnTo>
                  <a:pt x="983390" y="2400197"/>
                </a:lnTo>
                <a:lnTo>
                  <a:pt x="944229" y="2426623"/>
                </a:lnTo>
                <a:lnTo>
                  <a:pt x="911876" y="2463776"/>
                </a:lnTo>
                <a:lnTo>
                  <a:pt x="544400" y="2711749"/>
                </a:lnTo>
                <a:lnTo>
                  <a:pt x="597659" y="2706452"/>
                </a:lnTo>
                <a:lnTo>
                  <a:pt x="834738" y="2623076"/>
                </a:lnTo>
                <a:close/>
              </a:path>
              <a:path w="2005330" h="2910840">
                <a:moveTo>
                  <a:pt x="925139" y="2577394"/>
                </a:moveTo>
                <a:lnTo>
                  <a:pt x="1376312" y="2272943"/>
                </a:lnTo>
                <a:lnTo>
                  <a:pt x="1469768" y="2163915"/>
                </a:lnTo>
                <a:lnTo>
                  <a:pt x="1355383" y="2241103"/>
                </a:lnTo>
                <a:lnTo>
                  <a:pt x="1323570" y="2277891"/>
                </a:lnTo>
                <a:lnTo>
                  <a:pt x="1284362" y="2304348"/>
                </a:lnTo>
                <a:lnTo>
                  <a:pt x="1251979" y="2341522"/>
                </a:lnTo>
                <a:lnTo>
                  <a:pt x="876210" y="2595091"/>
                </a:lnTo>
                <a:lnTo>
                  <a:pt x="925139" y="2577394"/>
                </a:lnTo>
                <a:close/>
              </a:path>
              <a:path w="2005330" h="2910840">
                <a:moveTo>
                  <a:pt x="1016896" y="2530798"/>
                </a:moveTo>
                <a:lnTo>
                  <a:pt x="1265972" y="2362721"/>
                </a:lnTo>
                <a:lnTo>
                  <a:pt x="1298294" y="2325589"/>
                </a:lnTo>
                <a:lnTo>
                  <a:pt x="967303" y="2548942"/>
                </a:lnTo>
                <a:lnTo>
                  <a:pt x="1016896" y="2530798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38764" y="-10140"/>
            <a:ext cx="2648945" cy="232668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8492" y="8957753"/>
            <a:ext cx="5699464" cy="132893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0785" y="2526700"/>
            <a:ext cx="4943459" cy="522920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8939" rIns="0" bIns="0" rtlCol="0" vert="horz">
            <a:spAutoFit/>
          </a:bodyPr>
          <a:lstStyle/>
          <a:p>
            <a:pPr marL="7165340">
              <a:lnSpc>
                <a:spcPct val="100000"/>
              </a:lnSpc>
              <a:spcBef>
                <a:spcPts val="105"/>
              </a:spcBef>
            </a:pPr>
            <a:r>
              <a:rPr dirty="0" sz="9550" spc="-270" b="1">
                <a:solidFill>
                  <a:srgbClr val="E3D6D5"/>
                </a:solidFill>
                <a:latin typeface="Arial"/>
                <a:cs typeface="Arial"/>
              </a:rPr>
              <a:t>OVERVIEW:</a:t>
            </a:r>
            <a:endParaRPr sz="95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dirty="0"/>
              <a:t>On</a:t>
            </a:r>
            <a:r>
              <a:rPr dirty="0" spc="-105"/>
              <a:t> </a:t>
            </a:r>
            <a:r>
              <a:rPr dirty="0" spc="-110"/>
              <a:t>Day</a:t>
            </a:r>
            <a:r>
              <a:rPr dirty="0" spc="-105"/>
              <a:t> </a:t>
            </a:r>
            <a:r>
              <a:rPr dirty="0" spc="60"/>
              <a:t>4,</a:t>
            </a:r>
            <a:r>
              <a:rPr dirty="0" spc="-105"/>
              <a:t> </a:t>
            </a:r>
            <a:r>
              <a:rPr dirty="0"/>
              <a:t>I</a:t>
            </a:r>
            <a:r>
              <a:rPr dirty="0" spc="-105"/>
              <a:t> </a:t>
            </a:r>
            <a:r>
              <a:rPr dirty="0" spc="-20"/>
              <a:t>implemented</a:t>
            </a:r>
            <a:r>
              <a:rPr dirty="0" spc="-105"/>
              <a:t> </a:t>
            </a:r>
            <a:r>
              <a:rPr dirty="0" spc="-20"/>
              <a:t>key</a:t>
            </a:r>
            <a:r>
              <a:rPr dirty="0" spc="-105"/>
              <a:t> </a:t>
            </a:r>
            <a:r>
              <a:rPr dirty="0" spc="-20"/>
              <a:t>features</a:t>
            </a:r>
            <a:r>
              <a:rPr dirty="0" spc="-105"/>
              <a:t> </a:t>
            </a:r>
            <a:r>
              <a:rPr dirty="0" spc="65"/>
              <a:t>to</a:t>
            </a:r>
            <a:r>
              <a:rPr dirty="0" spc="-105"/>
              <a:t> </a:t>
            </a:r>
            <a:r>
              <a:rPr dirty="0" spc="-95"/>
              <a:t>enhance</a:t>
            </a:r>
            <a:r>
              <a:rPr dirty="0" spc="-105"/>
              <a:t> </a:t>
            </a:r>
            <a:r>
              <a:rPr dirty="0" spc="-25"/>
              <a:t>the </a:t>
            </a:r>
            <a:r>
              <a:rPr dirty="0"/>
              <a:t>functionality</a:t>
            </a:r>
            <a:r>
              <a:rPr dirty="0" spc="-65"/>
              <a:t> </a:t>
            </a:r>
            <a:r>
              <a:rPr dirty="0" spc="70"/>
              <a:t>of</a:t>
            </a:r>
            <a:r>
              <a:rPr dirty="0" spc="-60"/>
              <a:t> </a:t>
            </a:r>
            <a:r>
              <a:rPr dirty="0"/>
              <a:t>my</a:t>
            </a:r>
            <a:r>
              <a:rPr dirty="0" spc="-60"/>
              <a:t> </a:t>
            </a:r>
            <a:r>
              <a:rPr dirty="0"/>
              <a:t>e-</a:t>
            </a:r>
            <a:r>
              <a:rPr dirty="0" spc="-30"/>
              <a:t>commerce</a:t>
            </a:r>
            <a:r>
              <a:rPr dirty="0" spc="-60"/>
              <a:t> </a:t>
            </a:r>
            <a:r>
              <a:rPr dirty="0" spc="-35"/>
              <a:t>website,</a:t>
            </a:r>
            <a:r>
              <a:rPr dirty="0" spc="-60"/>
              <a:t> </a:t>
            </a:r>
            <a:r>
              <a:rPr dirty="0" spc="-10"/>
              <a:t>Shop.co, </a:t>
            </a:r>
            <a:r>
              <a:rPr dirty="0" spc="-55"/>
              <a:t>ensuring</a:t>
            </a:r>
            <a:r>
              <a:rPr dirty="0" spc="-114"/>
              <a:t> </a:t>
            </a:r>
            <a:r>
              <a:rPr dirty="0"/>
              <a:t>a</a:t>
            </a:r>
            <a:r>
              <a:rPr dirty="0" spc="-114"/>
              <a:t> </a:t>
            </a:r>
            <a:r>
              <a:rPr dirty="0" spc="-35"/>
              <a:t>dynamic</a:t>
            </a:r>
            <a:r>
              <a:rPr dirty="0" spc="-110"/>
              <a:t> </a:t>
            </a:r>
            <a:r>
              <a:rPr dirty="0" spc="-40"/>
              <a:t>and</a:t>
            </a:r>
            <a:r>
              <a:rPr dirty="0" spc="-114"/>
              <a:t> </a:t>
            </a:r>
            <a:r>
              <a:rPr dirty="0" spc="-10"/>
              <a:t>user-</a:t>
            </a:r>
            <a:r>
              <a:rPr dirty="0"/>
              <a:t>friendly</a:t>
            </a:r>
            <a:r>
              <a:rPr dirty="0" spc="-110"/>
              <a:t> </a:t>
            </a:r>
            <a:r>
              <a:rPr dirty="0" spc="-45"/>
              <a:t>experience.</a:t>
            </a:r>
            <a:r>
              <a:rPr dirty="0" spc="-114"/>
              <a:t> </a:t>
            </a:r>
            <a:r>
              <a:rPr dirty="0" spc="-10"/>
              <a:t>Below </a:t>
            </a:r>
            <a:r>
              <a:rPr dirty="0"/>
              <a:t>are</a:t>
            </a:r>
            <a:r>
              <a:rPr dirty="0" spc="-85"/>
              <a:t> </a:t>
            </a:r>
            <a:r>
              <a:rPr dirty="0"/>
              <a:t>the</a:t>
            </a:r>
            <a:r>
              <a:rPr dirty="0" spc="-85"/>
              <a:t> </a:t>
            </a:r>
            <a:r>
              <a:rPr dirty="0" spc="-25"/>
              <a:t>details</a:t>
            </a:r>
            <a:r>
              <a:rPr dirty="0" spc="-85"/>
              <a:t> </a:t>
            </a:r>
            <a:r>
              <a:rPr dirty="0" spc="70"/>
              <a:t>of</a:t>
            </a:r>
            <a:r>
              <a:rPr dirty="0" spc="-85"/>
              <a:t> </a:t>
            </a:r>
            <a:r>
              <a:rPr dirty="0"/>
              <a:t>the</a:t>
            </a:r>
            <a:r>
              <a:rPr dirty="0" spc="-85"/>
              <a:t> </a:t>
            </a:r>
            <a:r>
              <a:rPr dirty="0"/>
              <a:t>work</a:t>
            </a:r>
            <a:r>
              <a:rPr dirty="0" spc="-80"/>
              <a:t> </a:t>
            </a:r>
            <a:r>
              <a:rPr dirty="0" spc="-10"/>
              <a:t>completed: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-5872" y="7486910"/>
            <a:ext cx="1175385" cy="2799715"/>
          </a:xfrm>
          <a:custGeom>
            <a:avLst/>
            <a:gdLst/>
            <a:ahLst/>
            <a:cxnLst/>
            <a:rect l="l" t="t" r="r" b="b"/>
            <a:pathLst>
              <a:path w="1175385" h="2799715">
                <a:moveTo>
                  <a:pt x="885701" y="2792241"/>
                </a:moveTo>
                <a:lnTo>
                  <a:pt x="901237" y="2781758"/>
                </a:lnTo>
                <a:lnTo>
                  <a:pt x="940567" y="2693934"/>
                </a:lnTo>
                <a:lnTo>
                  <a:pt x="966652" y="2661010"/>
                </a:lnTo>
                <a:lnTo>
                  <a:pt x="1003188" y="2575071"/>
                </a:lnTo>
                <a:lnTo>
                  <a:pt x="1020721" y="2532598"/>
                </a:lnTo>
                <a:lnTo>
                  <a:pt x="1037747" y="2490467"/>
                </a:lnTo>
                <a:lnTo>
                  <a:pt x="1054255" y="2448685"/>
                </a:lnTo>
                <a:lnTo>
                  <a:pt x="1070235" y="2407260"/>
                </a:lnTo>
                <a:lnTo>
                  <a:pt x="1085673" y="2366200"/>
                </a:lnTo>
                <a:lnTo>
                  <a:pt x="1100559" y="2325513"/>
                </a:lnTo>
                <a:lnTo>
                  <a:pt x="1107777" y="2274679"/>
                </a:lnTo>
                <a:lnTo>
                  <a:pt x="1121523" y="2234761"/>
                </a:lnTo>
                <a:lnTo>
                  <a:pt x="1127578" y="2184712"/>
                </a:lnTo>
                <a:lnTo>
                  <a:pt x="1140137" y="2145595"/>
                </a:lnTo>
                <a:lnTo>
                  <a:pt x="1144983" y="2096362"/>
                </a:lnTo>
                <a:lnTo>
                  <a:pt x="1156310" y="2058076"/>
                </a:lnTo>
                <a:lnTo>
                  <a:pt x="1159900" y="2009691"/>
                </a:lnTo>
                <a:lnTo>
                  <a:pt x="1169948" y="1972268"/>
                </a:lnTo>
                <a:lnTo>
                  <a:pt x="1172235" y="1924762"/>
                </a:lnTo>
                <a:lnTo>
                  <a:pt x="1173854" y="1877706"/>
                </a:lnTo>
                <a:lnTo>
                  <a:pt x="1174793" y="1831110"/>
                </a:lnTo>
                <a:lnTo>
                  <a:pt x="1175039" y="1784980"/>
                </a:lnTo>
                <a:lnTo>
                  <a:pt x="1174583" y="1739325"/>
                </a:lnTo>
                <a:lnTo>
                  <a:pt x="1173412" y="1694152"/>
                </a:lnTo>
                <a:lnTo>
                  <a:pt x="1171514" y="1649470"/>
                </a:lnTo>
                <a:lnTo>
                  <a:pt x="1168878" y="1605285"/>
                </a:lnTo>
                <a:lnTo>
                  <a:pt x="1165492" y="1561607"/>
                </a:lnTo>
                <a:lnTo>
                  <a:pt x="1161345" y="1518442"/>
                </a:lnTo>
                <a:lnTo>
                  <a:pt x="1149321" y="1465272"/>
                </a:lnTo>
                <a:lnTo>
                  <a:pt x="1143617" y="1423158"/>
                </a:lnTo>
                <a:lnTo>
                  <a:pt x="1137116" y="1381581"/>
                </a:lnTo>
                <a:lnTo>
                  <a:pt x="1122704" y="1330023"/>
                </a:lnTo>
                <a:lnTo>
                  <a:pt x="1114576" y="1289544"/>
                </a:lnTo>
                <a:lnTo>
                  <a:pt x="1105617" y="1249626"/>
                </a:lnTo>
                <a:lnTo>
                  <a:pt x="1088712" y="1199750"/>
                </a:lnTo>
                <a:lnTo>
                  <a:pt x="1078057" y="1160977"/>
                </a:lnTo>
                <a:lnTo>
                  <a:pt x="1059432" y="1112261"/>
                </a:lnTo>
                <a:lnTo>
                  <a:pt x="1047033" y="1074664"/>
                </a:lnTo>
                <a:lnTo>
                  <a:pt x="1026642" y="1027140"/>
                </a:lnTo>
                <a:lnTo>
                  <a:pt x="1005350" y="980224"/>
                </a:lnTo>
                <a:lnTo>
                  <a:pt x="990249" y="944451"/>
                </a:lnTo>
                <a:lnTo>
                  <a:pt x="967122" y="898773"/>
                </a:lnTo>
                <a:lnTo>
                  <a:pt x="943058" y="853727"/>
                </a:lnTo>
                <a:lnTo>
                  <a:pt x="918048" y="809320"/>
                </a:lnTo>
                <a:lnTo>
                  <a:pt x="899183" y="776086"/>
                </a:lnTo>
                <a:lnTo>
                  <a:pt x="872244" y="732981"/>
                </a:lnTo>
                <a:lnTo>
                  <a:pt x="844396" y="690489"/>
                </a:lnTo>
                <a:lnTo>
                  <a:pt x="815413" y="648762"/>
                </a:lnTo>
                <a:lnTo>
                  <a:pt x="785521" y="607649"/>
                </a:lnTo>
                <a:lnTo>
                  <a:pt x="761763" y="577718"/>
                </a:lnTo>
                <a:lnTo>
                  <a:pt x="730565" y="538685"/>
                </a:lnTo>
                <a:lnTo>
                  <a:pt x="697175" y="498734"/>
                </a:lnTo>
                <a:lnTo>
                  <a:pt x="670576" y="470720"/>
                </a:lnTo>
                <a:lnTo>
                  <a:pt x="635949" y="432802"/>
                </a:lnTo>
                <a:lnTo>
                  <a:pt x="600410" y="395499"/>
                </a:lnTo>
                <a:lnTo>
                  <a:pt x="571074" y="369332"/>
                </a:lnTo>
                <a:lnTo>
                  <a:pt x="533745" y="333237"/>
                </a:lnTo>
                <a:lnTo>
                  <a:pt x="502643" y="308262"/>
                </a:lnTo>
                <a:lnTo>
                  <a:pt x="463572" y="273343"/>
                </a:lnTo>
                <a:lnTo>
                  <a:pt x="430750" y="249528"/>
                </a:lnTo>
                <a:lnTo>
                  <a:pt x="389982" y="215755"/>
                </a:lnTo>
                <a:lnTo>
                  <a:pt x="355486" y="193069"/>
                </a:lnTo>
                <a:lnTo>
                  <a:pt x="313068" y="160409"/>
                </a:lnTo>
                <a:lnTo>
                  <a:pt x="276945" y="138821"/>
                </a:lnTo>
                <a:lnTo>
                  <a:pt x="240026" y="117771"/>
                </a:lnTo>
                <a:lnTo>
                  <a:pt x="202323" y="97250"/>
                </a:lnTo>
                <a:lnTo>
                  <a:pt x="156743" y="66723"/>
                </a:lnTo>
                <a:lnTo>
                  <a:pt x="117506" y="47237"/>
                </a:lnTo>
                <a:lnTo>
                  <a:pt x="77519" y="28258"/>
                </a:lnTo>
                <a:lnTo>
                  <a:pt x="36793" y="9776"/>
                </a:lnTo>
                <a:lnTo>
                  <a:pt x="5872" y="0"/>
                </a:lnTo>
                <a:lnTo>
                  <a:pt x="5828" y="22971"/>
                </a:lnTo>
                <a:lnTo>
                  <a:pt x="11717" y="26698"/>
                </a:lnTo>
                <a:lnTo>
                  <a:pt x="52733" y="44983"/>
                </a:lnTo>
                <a:lnTo>
                  <a:pt x="93002" y="63772"/>
                </a:lnTo>
                <a:lnTo>
                  <a:pt x="132513" y="83074"/>
                </a:lnTo>
                <a:lnTo>
                  <a:pt x="171252" y="102896"/>
                </a:lnTo>
                <a:lnTo>
                  <a:pt x="216313" y="133773"/>
                </a:lnTo>
                <a:lnTo>
                  <a:pt x="253474" y="154659"/>
                </a:lnTo>
                <a:lnTo>
                  <a:pt x="289829" y="176090"/>
                </a:lnTo>
                <a:lnTo>
                  <a:pt x="332469" y="208601"/>
                </a:lnTo>
                <a:lnTo>
                  <a:pt x="367174" y="231145"/>
                </a:lnTo>
                <a:lnTo>
                  <a:pt x="408140" y="264785"/>
                </a:lnTo>
                <a:lnTo>
                  <a:pt x="441148" y="288475"/>
                </a:lnTo>
                <a:lnTo>
                  <a:pt x="473288" y="312750"/>
                </a:lnTo>
                <a:lnTo>
                  <a:pt x="511654" y="348145"/>
                </a:lnTo>
                <a:lnTo>
                  <a:pt x="549129" y="384141"/>
                </a:lnTo>
                <a:lnTo>
                  <a:pt x="578597" y="410218"/>
                </a:lnTo>
                <a:lnTo>
                  <a:pt x="614255" y="447441"/>
                </a:lnTo>
                <a:lnTo>
                  <a:pt x="648985" y="485289"/>
                </a:lnTo>
                <a:lnTo>
                  <a:pt x="675674" y="513243"/>
                </a:lnTo>
                <a:lnTo>
                  <a:pt x="708515" y="552366"/>
                </a:lnTo>
                <a:lnTo>
                  <a:pt x="740394" y="592138"/>
                </a:lnTo>
                <a:lnTo>
                  <a:pt x="764194" y="622041"/>
                </a:lnTo>
                <a:lnTo>
                  <a:pt x="794111" y="663137"/>
                </a:lnTo>
                <a:lnTo>
                  <a:pt x="823030" y="704906"/>
                </a:lnTo>
                <a:lnTo>
                  <a:pt x="850942" y="747355"/>
                </a:lnTo>
                <a:lnTo>
                  <a:pt x="877856" y="790478"/>
                </a:lnTo>
                <a:lnTo>
                  <a:pt x="896679" y="823740"/>
                </a:lnTo>
                <a:lnTo>
                  <a:pt x="921631" y="868186"/>
                </a:lnTo>
                <a:lnTo>
                  <a:pt x="945621" y="913282"/>
                </a:lnTo>
                <a:lnTo>
                  <a:pt x="968659" y="959020"/>
                </a:lnTo>
                <a:lnTo>
                  <a:pt x="983656" y="994863"/>
                </a:lnTo>
                <a:lnTo>
                  <a:pt x="1004829" y="1041859"/>
                </a:lnTo>
                <a:lnTo>
                  <a:pt x="1025088" y="1089473"/>
                </a:lnTo>
                <a:lnTo>
                  <a:pt x="1037340" y="1127169"/>
                </a:lnTo>
                <a:lnTo>
                  <a:pt x="1055805" y="1175992"/>
                </a:lnTo>
                <a:lnTo>
                  <a:pt x="1066288" y="1214882"/>
                </a:lnTo>
                <a:lnTo>
                  <a:pt x="1083007" y="1264884"/>
                </a:lnTo>
                <a:lnTo>
                  <a:pt x="1091768" y="1304935"/>
                </a:lnTo>
                <a:lnTo>
                  <a:pt x="1099686" y="1345555"/>
                </a:lnTo>
                <a:lnTo>
                  <a:pt x="1113878" y="1397263"/>
                </a:lnTo>
                <a:lnTo>
                  <a:pt x="1120146" y="1438996"/>
                </a:lnTo>
                <a:lnTo>
                  <a:pt x="1125607" y="1481274"/>
                </a:lnTo>
                <a:lnTo>
                  <a:pt x="1137378" y="1534615"/>
                </a:lnTo>
                <a:lnTo>
                  <a:pt x="1141262" y="1577958"/>
                </a:lnTo>
                <a:lnTo>
                  <a:pt x="1144375" y="1621820"/>
                </a:lnTo>
                <a:lnTo>
                  <a:pt x="1146728" y="1666195"/>
                </a:lnTo>
                <a:lnTo>
                  <a:pt x="1148335" y="1711074"/>
                </a:lnTo>
                <a:lnTo>
                  <a:pt x="1149207" y="1756448"/>
                </a:lnTo>
                <a:lnTo>
                  <a:pt x="1149356" y="1802311"/>
                </a:lnTo>
                <a:lnTo>
                  <a:pt x="1148794" y="1848653"/>
                </a:lnTo>
                <a:lnTo>
                  <a:pt x="1147533" y="1895467"/>
                </a:lnTo>
                <a:lnTo>
                  <a:pt x="1145585" y="1942745"/>
                </a:lnTo>
                <a:lnTo>
                  <a:pt x="1135859" y="1979951"/>
                </a:lnTo>
                <a:lnTo>
                  <a:pt x="1132572" y="2028131"/>
                </a:lnTo>
                <a:lnTo>
                  <a:pt x="1128635" y="2076751"/>
                </a:lnTo>
                <a:lnTo>
                  <a:pt x="1116955" y="2115275"/>
                </a:lnTo>
                <a:lnTo>
                  <a:pt x="1111752" y="2164750"/>
                </a:lnTo>
                <a:lnTo>
                  <a:pt x="1098829" y="2204112"/>
                </a:lnTo>
                <a:lnTo>
                  <a:pt x="1092408" y="2254408"/>
                </a:lnTo>
                <a:lnTo>
                  <a:pt x="1078291" y="2294576"/>
                </a:lnTo>
                <a:lnTo>
                  <a:pt x="1063595" y="2335135"/>
                </a:lnTo>
                <a:lnTo>
                  <a:pt x="1055436" y="2386604"/>
                </a:lnTo>
                <a:lnTo>
                  <a:pt x="1039618" y="2427920"/>
                </a:lnTo>
                <a:lnTo>
                  <a:pt x="1023257" y="2469603"/>
                </a:lnTo>
                <a:lnTo>
                  <a:pt x="1006364" y="2511644"/>
                </a:lnTo>
                <a:lnTo>
                  <a:pt x="988952" y="2554036"/>
                </a:lnTo>
                <a:lnTo>
                  <a:pt x="971033" y="2596769"/>
                </a:lnTo>
                <a:lnTo>
                  <a:pt x="945515" y="2629310"/>
                </a:lnTo>
                <a:lnTo>
                  <a:pt x="907249" y="2716417"/>
                </a:lnTo>
                <a:lnTo>
                  <a:pt x="880317" y="2749912"/>
                </a:lnTo>
                <a:lnTo>
                  <a:pt x="860955" y="2792237"/>
                </a:lnTo>
                <a:lnTo>
                  <a:pt x="885701" y="2792241"/>
                </a:lnTo>
                <a:close/>
              </a:path>
              <a:path w="1175385" h="2799715">
                <a:moveTo>
                  <a:pt x="4999" y="451044"/>
                </a:moveTo>
                <a:lnTo>
                  <a:pt x="5828" y="22971"/>
                </a:lnTo>
                <a:lnTo>
                  <a:pt x="0" y="19283"/>
                </a:lnTo>
                <a:lnTo>
                  <a:pt x="515" y="447925"/>
                </a:lnTo>
                <a:lnTo>
                  <a:pt x="4999" y="451044"/>
                </a:lnTo>
                <a:close/>
              </a:path>
              <a:path w="1175385" h="2799715">
                <a:moveTo>
                  <a:pt x="608559" y="2792190"/>
                </a:moveTo>
                <a:lnTo>
                  <a:pt x="633583" y="2732555"/>
                </a:lnTo>
                <a:lnTo>
                  <a:pt x="651090" y="2690099"/>
                </a:lnTo>
                <a:lnTo>
                  <a:pt x="668065" y="2648002"/>
                </a:lnTo>
                <a:lnTo>
                  <a:pt x="684496" y="2606273"/>
                </a:lnTo>
                <a:lnTo>
                  <a:pt x="700370" y="2564919"/>
                </a:lnTo>
                <a:lnTo>
                  <a:pt x="715674" y="2523950"/>
                </a:lnTo>
                <a:lnTo>
                  <a:pt x="730395" y="2483373"/>
                </a:lnTo>
                <a:lnTo>
                  <a:pt x="737418" y="2432672"/>
                </a:lnTo>
                <a:lnTo>
                  <a:pt x="750936" y="2392907"/>
                </a:lnTo>
                <a:lnTo>
                  <a:pt x="756730" y="2343034"/>
                </a:lnTo>
                <a:lnTo>
                  <a:pt x="768995" y="2304116"/>
                </a:lnTo>
                <a:lnTo>
                  <a:pt x="773509" y="2255107"/>
                </a:lnTo>
                <a:lnTo>
                  <a:pt x="784468" y="2217069"/>
                </a:lnTo>
                <a:lnTo>
                  <a:pt x="787652" y="2168958"/>
                </a:lnTo>
                <a:lnTo>
                  <a:pt x="790152" y="2121308"/>
                </a:lnTo>
                <a:lnTo>
                  <a:pt x="791954" y="2074128"/>
                </a:lnTo>
                <a:lnTo>
                  <a:pt x="800150" y="2037955"/>
                </a:lnTo>
                <a:lnTo>
                  <a:pt x="800520" y="1991743"/>
                </a:lnTo>
                <a:lnTo>
                  <a:pt x="800155" y="1946026"/>
                </a:lnTo>
                <a:lnTo>
                  <a:pt x="799042" y="1900814"/>
                </a:lnTo>
                <a:lnTo>
                  <a:pt x="797167" y="1856116"/>
                </a:lnTo>
                <a:lnTo>
                  <a:pt x="794520" y="1811939"/>
                </a:lnTo>
                <a:lnTo>
                  <a:pt x="783982" y="1757766"/>
                </a:lnTo>
                <a:lnTo>
                  <a:pt x="779749" y="1714660"/>
                </a:lnTo>
                <a:lnTo>
                  <a:pt x="774704" y="1672101"/>
                </a:lnTo>
                <a:lnTo>
                  <a:pt x="768835" y="1630098"/>
                </a:lnTo>
                <a:lnTo>
                  <a:pt x="755024" y="1578133"/>
                </a:lnTo>
                <a:lnTo>
                  <a:pt x="747468" y="1537269"/>
                </a:lnTo>
                <a:lnTo>
                  <a:pt x="731945" y="1486460"/>
                </a:lnTo>
                <a:lnTo>
                  <a:pt x="722650" y="1446769"/>
                </a:lnTo>
                <a:lnTo>
                  <a:pt x="712468" y="1407677"/>
                </a:lnTo>
                <a:lnTo>
                  <a:pt x="694280" y="1358666"/>
                </a:lnTo>
                <a:lnTo>
                  <a:pt x="675179" y="1310271"/>
                </a:lnTo>
                <a:lnTo>
                  <a:pt x="662255" y="1273029"/>
                </a:lnTo>
                <a:lnTo>
                  <a:pt x="641289" y="1225893"/>
                </a:lnTo>
                <a:lnTo>
                  <a:pt x="626474" y="1189926"/>
                </a:lnTo>
                <a:lnTo>
                  <a:pt x="603591" y="1144084"/>
                </a:lnTo>
                <a:lnTo>
                  <a:pt x="579731" y="1098901"/>
                </a:lnTo>
                <a:lnTo>
                  <a:pt x="554880" y="1054386"/>
                </a:lnTo>
                <a:lnTo>
                  <a:pt x="536131" y="1021074"/>
                </a:lnTo>
                <a:lnTo>
                  <a:pt x="509262" y="977921"/>
                </a:lnTo>
                <a:lnTo>
                  <a:pt x="481365" y="935462"/>
                </a:lnTo>
                <a:lnTo>
                  <a:pt x="452431" y="893703"/>
                </a:lnTo>
                <a:lnTo>
                  <a:pt x="422469" y="852637"/>
                </a:lnTo>
                <a:lnTo>
                  <a:pt x="398595" y="822784"/>
                </a:lnTo>
                <a:lnTo>
                  <a:pt x="367240" y="783857"/>
                </a:lnTo>
                <a:lnTo>
                  <a:pt x="333644" y="744044"/>
                </a:lnTo>
                <a:lnTo>
                  <a:pt x="306800" y="716196"/>
                </a:lnTo>
                <a:lnTo>
                  <a:pt x="271888" y="678470"/>
                </a:lnTo>
                <a:lnTo>
                  <a:pt x="236024" y="641388"/>
                </a:lnTo>
                <a:lnTo>
                  <a:pt x="206324" y="615466"/>
                </a:lnTo>
                <a:lnTo>
                  <a:pt x="168594" y="579642"/>
                </a:lnTo>
                <a:lnTo>
                  <a:pt x="137055" y="554961"/>
                </a:lnTo>
                <a:lnTo>
                  <a:pt x="97510" y="520362"/>
                </a:lnTo>
                <a:lnTo>
                  <a:pt x="64182" y="496889"/>
                </a:lnTo>
                <a:lnTo>
                  <a:pt x="22874" y="463479"/>
                </a:lnTo>
                <a:lnTo>
                  <a:pt x="4999" y="451044"/>
                </a:lnTo>
                <a:lnTo>
                  <a:pt x="4938" y="482542"/>
                </a:lnTo>
                <a:lnTo>
                  <a:pt x="41450" y="512228"/>
                </a:lnTo>
                <a:lnTo>
                  <a:pt x="74981" y="535565"/>
                </a:lnTo>
                <a:lnTo>
                  <a:pt x="114714" y="570037"/>
                </a:lnTo>
                <a:lnTo>
                  <a:pt x="146428" y="594600"/>
                </a:lnTo>
                <a:lnTo>
                  <a:pt x="184317" y="630316"/>
                </a:lnTo>
                <a:lnTo>
                  <a:pt x="214162" y="656140"/>
                </a:lnTo>
                <a:lnTo>
                  <a:pt x="250156" y="693135"/>
                </a:lnTo>
                <a:lnTo>
                  <a:pt x="285182" y="730784"/>
                </a:lnTo>
                <a:lnTo>
                  <a:pt x="312123" y="758567"/>
                </a:lnTo>
                <a:lnTo>
                  <a:pt x="345175" y="797548"/>
                </a:lnTo>
                <a:lnTo>
                  <a:pt x="377219" y="837209"/>
                </a:lnTo>
                <a:lnTo>
                  <a:pt x="401138" y="867031"/>
                </a:lnTo>
                <a:lnTo>
                  <a:pt x="431128" y="908078"/>
                </a:lnTo>
                <a:lnTo>
                  <a:pt x="460072" y="949831"/>
                </a:lnTo>
                <a:lnTo>
                  <a:pt x="487959" y="992297"/>
                </a:lnTo>
                <a:lnTo>
                  <a:pt x="514800" y="1035469"/>
                </a:lnTo>
                <a:lnTo>
                  <a:pt x="533504" y="1068811"/>
                </a:lnTo>
                <a:lnTo>
                  <a:pt x="558290" y="1113369"/>
                </a:lnTo>
                <a:lnTo>
                  <a:pt x="582070" y="1158606"/>
                </a:lnTo>
                <a:lnTo>
                  <a:pt x="604856" y="1204515"/>
                </a:lnTo>
                <a:lnTo>
                  <a:pt x="619556" y="1240558"/>
                </a:lnTo>
                <a:lnTo>
                  <a:pt x="640393" y="1287781"/>
                </a:lnTo>
                <a:lnTo>
                  <a:pt x="660276" y="1335649"/>
                </a:lnTo>
                <a:lnTo>
                  <a:pt x="672113" y="1373624"/>
                </a:lnTo>
                <a:lnTo>
                  <a:pt x="690126" y="1422753"/>
                </a:lnTo>
                <a:lnTo>
                  <a:pt x="700120" y="1461972"/>
                </a:lnTo>
                <a:lnTo>
                  <a:pt x="716316" y="1512327"/>
                </a:lnTo>
                <a:lnTo>
                  <a:pt x="724519" y="1552755"/>
                </a:lnTo>
                <a:lnTo>
                  <a:pt x="731848" y="1593773"/>
                </a:lnTo>
                <a:lnTo>
                  <a:pt x="745417" y="1645900"/>
                </a:lnTo>
                <a:lnTo>
                  <a:pt x="751034" y="1688073"/>
                </a:lnTo>
                <a:lnTo>
                  <a:pt x="755815" y="1730810"/>
                </a:lnTo>
                <a:lnTo>
                  <a:pt x="759773" y="1774102"/>
                </a:lnTo>
                <a:lnTo>
                  <a:pt x="770025" y="1828468"/>
                </a:lnTo>
                <a:lnTo>
                  <a:pt x="772377" y="1872844"/>
                </a:lnTo>
                <a:lnTo>
                  <a:pt x="773946" y="1917749"/>
                </a:lnTo>
                <a:lnTo>
                  <a:pt x="774745" y="1963173"/>
                </a:lnTo>
                <a:lnTo>
                  <a:pt x="774787" y="2009108"/>
                </a:lnTo>
                <a:lnTo>
                  <a:pt x="774085" y="2055544"/>
                </a:lnTo>
                <a:lnTo>
                  <a:pt x="765549" y="2091947"/>
                </a:lnTo>
                <a:lnTo>
                  <a:pt x="763400" y="2139360"/>
                </a:lnTo>
                <a:lnTo>
                  <a:pt x="760546" y="2187249"/>
                </a:lnTo>
                <a:lnTo>
                  <a:pt x="757001" y="2235604"/>
                </a:lnTo>
                <a:lnTo>
                  <a:pt x="745675" y="2273889"/>
                </a:lnTo>
                <a:lnTo>
                  <a:pt x="740788" y="2323150"/>
                </a:lnTo>
                <a:lnTo>
                  <a:pt x="728146" y="2362323"/>
                </a:lnTo>
                <a:lnTo>
                  <a:pt x="721969" y="2412454"/>
                </a:lnTo>
                <a:lnTo>
                  <a:pt x="708063" y="2452480"/>
                </a:lnTo>
                <a:lnTo>
                  <a:pt x="693546" y="2492918"/>
                </a:lnTo>
                <a:lnTo>
                  <a:pt x="685534" y="2544288"/>
                </a:lnTo>
                <a:lnTo>
                  <a:pt x="669832" y="2585526"/>
                </a:lnTo>
                <a:lnTo>
                  <a:pt x="653558" y="2627150"/>
                </a:lnTo>
                <a:lnTo>
                  <a:pt x="636724" y="2669151"/>
                </a:lnTo>
                <a:lnTo>
                  <a:pt x="619345" y="2711521"/>
                </a:lnTo>
                <a:lnTo>
                  <a:pt x="601433" y="2754250"/>
                </a:lnTo>
                <a:lnTo>
                  <a:pt x="575897" y="2786802"/>
                </a:lnTo>
                <a:lnTo>
                  <a:pt x="577631" y="2792184"/>
                </a:lnTo>
                <a:lnTo>
                  <a:pt x="608559" y="2792190"/>
                </a:lnTo>
                <a:close/>
              </a:path>
              <a:path w="1175385" h="2799715">
                <a:moveTo>
                  <a:pt x="3880" y="1029053"/>
                </a:moveTo>
                <a:lnTo>
                  <a:pt x="4938" y="482542"/>
                </a:lnTo>
                <a:lnTo>
                  <a:pt x="261" y="478739"/>
                </a:lnTo>
                <a:lnTo>
                  <a:pt x="3251" y="1028278"/>
                </a:lnTo>
                <a:lnTo>
                  <a:pt x="3880" y="1029053"/>
                </a:lnTo>
                <a:close/>
              </a:path>
              <a:path w="1175385" h="2799715">
                <a:moveTo>
                  <a:pt x="309237" y="2792135"/>
                </a:moveTo>
                <a:lnTo>
                  <a:pt x="314724" y="2763869"/>
                </a:lnTo>
                <a:lnTo>
                  <a:pt x="330481" y="2722594"/>
                </a:lnTo>
                <a:lnTo>
                  <a:pt x="345637" y="2681725"/>
                </a:lnTo>
                <a:lnTo>
                  <a:pt x="360176" y="2641271"/>
                </a:lnTo>
                <a:lnTo>
                  <a:pt x="366982" y="2590716"/>
                </a:lnTo>
                <a:lnTo>
                  <a:pt x="380248" y="2551122"/>
                </a:lnTo>
                <a:lnTo>
                  <a:pt x="385751" y="2501445"/>
                </a:lnTo>
                <a:lnTo>
                  <a:pt x="397687" y="2462749"/>
                </a:lnTo>
                <a:lnTo>
                  <a:pt x="401833" y="2413988"/>
                </a:lnTo>
                <a:lnTo>
                  <a:pt x="405279" y="2365699"/>
                </a:lnTo>
                <a:lnTo>
                  <a:pt x="415114" y="2328420"/>
                </a:lnTo>
                <a:lnTo>
                  <a:pt x="417117" y="2281105"/>
                </a:lnTo>
                <a:lnTo>
                  <a:pt x="418378" y="2234291"/>
                </a:lnTo>
                <a:lnTo>
                  <a:pt x="418883" y="2187988"/>
                </a:lnTo>
                <a:lnTo>
                  <a:pt x="418618" y="2142204"/>
                </a:lnTo>
                <a:lnTo>
                  <a:pt x="417568" y="2096949"/>
                </a:lnTo>
                <a:lnTo>
                  <a:pt x="415719" y="2052233"/>
                </a:lnTo>
                <a:lnTo>
                  <a:pt x="413058" y="2008066"/>
                </a:lnTo>
                <a:lnTo>
                  <a:pt x="409571" y="1964456"/>
                </a:lnTo>
                <a:lnTo>
                  <a:pt x="405243" y="1921413"/>
                </a:lnTo>
                <a:lnTo>
                  <a:pt x="392956" y="1868420"/>
                </a:lnTo>
                <a:lnTo>
                  <a:pt x="386905" y="1826540"/>
                </a:lnTo>
                <a:lnTo>
                  <a:pt x="379971" y="1785256"/>
                </a:lnTo>
                <a:lnTo>
                  <a:pt x="365036" y="1734050"/>
                </a:lnTo>
                <a:lnTo>
                  <a:pt x="356295" y="1693986"/>
                </a:lnTo>
                <a:lnTo>
                  <a:pt x="339524" y="1644018"/>
                </a:lnTo>
                <a:lnTo>
                  <a:pt x="328919" y="1605212"/>
                </a:lnTo>
                <a:lnTo>
                  <a:pt x="310257" y="1556521"/>
                </a:lnTo>
                <a:lnTo>
                  <a:pt x="297731" y="1519010"/>
                </a:lnTo>
                <a:lnTo>
                  <a:pt x="277121" y="1471634"/>
                </a:lnTo>
                <a:lnTo>
                  <a:pt x="262619" y="1435456"/>
                </a:lnTo>
                <a:lnTo>
                  <a:pt x="240005" y="1389432"/>
                </a:lnTo>
                <a:lnTo>
                  <a:pt x="216367" y="1344099"/>
                </a:lnTo>
                <a:lnTo>
                  <a:pt x="191692" y="1299465"/>
                </a:lnTo>
                <a:lnTo>
                  <a:pt x="173069" y="1266069"/>
                </a:lnTo>
                <a:lnTo>
                  <a:pt x="146278" y="1222864"/>
                </a:lnTo>
                <a:lnTo>
                  <a:pt x="118407" y="1180387"/>
                </a:lnTo>
                <a:lnTo>
                  <a:pt x="89447" y="1138645"/>
                </a:lnTo>
                <a:lnTo>
                  <a:pt x="59407" y="1097631"/>
                </a:lnTo>
                <a:lnTo>
                  <a:pt x="35407" y="1067864"/>
                </a:lnTo>
                <a:lnTo>
                  <a:pt x="3880" y="1029053"/>
                </a:lnTo>
                <a:lnTo>
                  <a:pt x="3793" y="1073876"/>
                </a:lnTo>
                <a:lnTo>
                  <a:pt x="5735" y="1072565"/>
                </a:lnTo>
                <a:lnTo>
                  <a:pt x="14021" y="1082295"/>
                </a:lnTo>
                <a:lnTo>
                  <a:pt x="38073" y="1112028"/>
                </a:lnTo>
                <a:lnTo>
                  <a:pt x="68143" y="1153021"/>
                </a:lnTo>
                <a:lnTo>
                  <a:pt x="97113" y="1194756"/>
                </a:lnTo>
                <a:lnTo>
                  <a:pt x="124974" y="1237240"/>
                </a:lnTo>
                <a:lnTo>
                  <a:pt x="151735" y="1280465"/>
                </a:lnTo>
                <a:lnTo>
                  <a:pt x="170306" y="1313896"/>
                </a:lnTo>
                <a:lnTo>
                  <a:pt x="194911" y="1358577"/>
                </a:lnTo>
                <a:lnTo>
                  <a:pt x="218460" y="1403970"/>
                </a:lnTo>
                <a:lnTo>
                  <a:pt x="240968" y="1450067"/>
                </a:lnTo>
                <a:lnTo>
                  <a:pt x="255344" y="1486329"/>
                </a:lnTo>
                <a:lnTo>
                  <a:pt x="275812" y="1533801"/>
                </a:lnTo>
                <a:lnTo>
                  <a:pt x="288178" y="1571420"/>
                </a:lnTo>
                <a:lnTo>
                  <a:pt x="306665" y="1620229"/>
                </a:lnTo>
                <a:lnTo>
                  <a:pt x="324183" y="1669692"/>
                </a:lnTo>
                <a:lnTo>
                  <a:pt x="333642" y="1709272"/>
                </a:lnTo>
                <a:lnTo>
                  <a:pt x="342162" y="1749485"/>
                </a:lnTo>
                <a:lnTo>
                  <a:pt x="356861" y="1800851"/>
                </a:lnTo>
                <a:lnTo>
                  <a:pt x="363546" y="1842303"/>
                </a:lnTo>
                <a:lnTo>
                  <a:pt x="369334" y="1884360"/>
                </a:lnTo>
                <a:lnTo>
                  <a:pt x="381345" y="1937539"/>
                </a:lnTo>
                <a:lnTo>
                  <a:pt x="385386" y="1980776"/>
                </a:lnTo>
                <a:lnTo>
                  <a:pt x="388574" y="2024588"/>
                </a:lnTo>
                <a:lnTo>
                  <a:pt x="390924" y="2068965"/>
                </a:lnTo>
                <a:lnTo>
                  <a:pt x="392451" y="2113898"/>
                </a:lnTo>
                <a:lnTo>
                  <a:pt x="393170" y="2159376"/>
                </a:lnTo>
                <a:lnTo>
                  <a:pt x="393094" y="2205390"/>
                </a:lnTo>
                <a:lnTo>
                  <a:pt x="392239" y="2251930"/>
                </a:lnTo>
                <a:lnTo>
                  <a:pt x="390619" y="2298987"/>
                </a:lnTo>
                <a:lnTo>
                  <a:pt x="388248" y="2346549"/>
                </a:lnTo>
                <a:lnTo>
                  <a:pt x="378038" y="2384081"/>
                </a:lnTo>
                <a:lnTo>
                  <a:pt x="374211" y="2432627"/>
                </a:lnTo>
                <a:lnTo>
                  <a:pt x="369677" y="2481650"/>
                </a:lnTo>
                <a:lnTo>
                  <a:pt x="357346" y="2520613"/>
                </a:lnTo>
                <a:lnTo>
                  <a:pt x="351442" y="2570560"/>
                </a:lnTo>
                <a:lnTo>
                  <a:pt x="337771" y="2610427"/>
                </a:lnTo>
                <a:lnTo>
                  <a:pt x="323452" y="2650732"/>
                </a:lnTo>
                <a:lnTo>
                  <a:pt x="315603" y="2701992"/>
                </a:lnTo>
                <a:lnTo>
                  <a:pt x="300030" y="2743142"/>
                </a:lnTo>
                <a:lnTo>
                  <a:pt x="283853" y="2784701"/>
                </a:lnTo>
                <a:lnTo>
                  <a:pt x="272846" y="2792128"/>
                </a:lnTo>
                <a:lnTo>
                  <a:pt x="309237" y="2792135"/>
                </a:lnTo>
                <a:close/>
              </a:path>
              <a:path w="1175385" h="2799715">
                <a:moveTo>
                  <a:pt x="2754" y="1610814"/>
                </a:moveTo>
                <a:lnTo>
                  <a:pt x="5735" y="1072565"/>
                </a:lnTo>
                <a:lnTo>
                  <a:pt x="3793" y="1073876"/>
                </a:lnTo>
                <a:lnTo>
                  <a:pt x="2754" y="1610814"/>
                </a:lnTo>
                <a:close/>
              </a:path>
              <a:path w="1175385" h="2799715">
                <a:moveTo>
                  <a:pt x="1999" y="2000770"/>
                </a:moveTo>
                <a:lnTo>
                  <a:pt x="2740" y="1617988"/>
                </a:lnTo>
                <a:lnTo>
                  <a:pt x="668" y="1995247"/>
                </a:lnTo>
                <a:lnTo>
                  <a:pt x="1999" y="2000770"/>
                </a:lnTo>
                <a:close/>
              </a:path>
              <a:path w="1175385" h="2799715">
                <a:moveTo>
                  <a:pt x="467" y="2792077"/>
                </a:moveTo>
                <a:lnTo>
                  <a:pt x="3774" y="2728561"/>
                </a:lnTo>
                <a:lnTo>
                  <a:pt x="2421" y="2714153"/>
                </a:lnTo>
                <a:lnTo>
                  <a:pt x="15125" y="2674939"/>
                </a:lnTo>
                <a:lnTo>
                  <a:pt x="20001" y="2625685"/>
                </a:lnTo>
                <a:lnTo>
                  <a:pt x="31240" y="2587459"/>
                </a:lnTo>
                <a:lnTo>
                  <a:pt x="34619" y="2539216"/>
                </a:lnTo>
                <a:lnTo>
                  <a:pt x="37226" y="2491493"/>
                </a:lnTo>
                <a:lnTo>
                  <a:pt x="39044" y="2444303"/>
                </a:lnTo>
                <a:lnTo>
                  <a:pt x="40058" y="2397656"/>
                </a:lnTo>
                <a:lnTo>
                  <a:pt x="40252" y="2351562"/>
                </a:lnTo>
                <a:lnTo>
                  <a:pt x="39610" y="2306032"/>
                </a:lnTo>
                <a:lnTo>
                  <a:pt x="38115" y="2261078"/>
                </a:lnTo>
                <a:lnTo>
                  <a:pt x="35752" y="2216709"/>
                </a:lnTo>
                <a:lnTo>
                  <a:pt x="32504" y="2172938"/>
                </a:lnTo>
                <a:lnTo>
                  <a:pt x="28356" y="2129774"/>
                </a:lnTo>
                <a:lnTo>
                  <a:pt x="16188" y="2076700"/>
                </a:lnTo>
                <a:lnTo>
                  <a:pt x="10192" y="2034784"/>
                </a:lnTo>
                <a:lnTo>
                  <a:pt x="1999" y="2000770"/>
                </a:lnTo>
                <a:lnTo>
                  <a:pt x="1714" y="2147752"/>
                </a:lnTo>
                <a:lnTo>
                  <a:pt x="3630" y="2146459"/>
                </a:lnTo>
                <a:lnTo>
                  <a:pt x="9146" y="2188700"/>
                </a:lnTo>
                <a:lnTo>
                  <a:pt x="12169" y="2232623"/>
                </a:lnTo>
                <a:lnTo>
                  <a:pt x="14299" y="2277149"/>
                </a:lnTo>
                <a:lnTo>
                  <a:pt x="15553" y="2322265"/>
                </a:lnTo>
                <a:lnTo>
                  <a:pt x="15948" y="2367963"/>
                </a:lnTo>
                <a:lnTo>
                  <a:pt x="15499" y="2414229"/>
                </a:lnTo>
                <a:lnTo>
                  <a:pt x="14223" y="2461053"/>
                </a:lnTo>
                <a:lnTo>
                  <a:pt x="12136" y="2508424"/>
                </a:lnTo>
                <a:lnTo>
                  <a:pt x="9256" y="2556331"/>
                </a:lnTo>
                <a:lnTo>
                  <a:pt x="882" y="2577302"/>
                </a:lnTo>
                <a:lnTo>
                  <a:pt x="467" y="2792077"/>
                </a:lnTo>
                <a:close/>
              </a:path>
              <a:path w="1175385" h="2799715">
                <a:moveTo>
                  <a:pt x="882" y="2577302"/>
                </a:moveTo>
                <a:lnTo>
                  <a:pt x="1425" y="2576936"/>
                </a:lnTo>
                <a:lnTo>
                  <a:pt x="3630" y="2146459"/>
                </a:lnTo>
                <a:lnTo>
                  <a:pt x="1714" y="2147752"/>
                </a:lnTo>
                <a:lnTo>
                  <a:pt x="882" y="2577302"/>
                </a:lnTo>
                <a:close/>
              </a:path>
              <a:path w="1175385" h="2799715">
                <a:moveTo>
                  <a:pt x="272846" y="2792128"/>
                </a:moveTo>
                <a:lnTo>
                  <a:pt x="274785" y="2790820"/>
                </a:lnTo>
                <a:lnTo>
                  <a:pt x="467" y="2792077"/>
                </a:lnTo>
                <a:lnTo>
                  <a:pt x="272846" y="2792128"/>
                </a:lnTo>
                <a:close/>
              </a:path>
              <a:path w="1175385" h="2799715">
                <a:moveTo>
                  <a:pt x="579952" y="2799388"/>
                </a:moveTo>
                <a:lnTo>
                  <a:pt x="577631" y="2792184"/>
                </a:lnTo>
                <a:lnTo>
                  <a:pt x="309237" y="2792135"/>
                </a:lnTo>
                <a:lnTo>
                  <a:pt x="307879" y="2799130"/>
                </a:lnTo>
                <a:lnTo>
                  <a:pt x="579952" y="2799388"/>
                </a:lnTo>
                <a:close/>
              </a:path>
              <a:path w="1175385" h="2799715">
                <a:moveTo>
                  <a:pt x="857903" y="2795678"/>
                </a:moveTo>
                <a:lnTo>
                  <a:pt x="860041" y="2794236"/>
                </a:lnTo>
                <a:lnTo>
                  <a:pt x="860955" y="2792237"/>
                </a:lnTo>
                <a:lnTo>
                  <a:pt x="608559" y="2792190"/>
                </a:lnTo>
                <a:lnTo>
                  <a:pt x="606701" y="2796658"/>
                </a:lnTo>
                <a:lnTo>
                  <a:pt x="857903" y="2795678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6142588" y="9169208"/>
            <a:ext cx="2144395" cy="1117600"/>
          </a:xfrm>
          <a:custGeom>
            <a:avLst/>
            <a:gdLst/>
            <a:ahLst/>
            <a:cxnLst/>
            <a:rect l="l" t="t" r="r" b="b"/>
            <a:pathLst>
              <a:path w="2144394" h="1117600">
                <a:moveTo>
                  <a:pt x="338761" y="762530"/>
                </a:moveTo>
                <a:lnTo>
                  <a:pt x="369593" y="741724"/>
                </a:lnTo>
                <a:lnTo>
                  <a:pt x="376151" y="721896"/>
                </a:lnTo>
                <a:lnTo>
                  <a:pt x="389880" y="712631"/>
                </a:lnTo>
                <a:lnTo>
                  <a:pt x="396569" y="692879"/>
                </a:lnTo>
                <a:lnTo>
                  <a:pt x="422972" y="675062"/>
                </a:lnTo>
                <a:lnTo>
                  <a:pt x="428391" y="656084"/>
                </a:lnTo>
                <a:lnTo>
                  <a:pt x="703450" y="470474"/>
                </a:lnTo>
                <a:lnTo>
                  <a:pt x="658007" y="485818"/>
                </a:lnTo>
                <a:lnTo>
                  <a:pt x="464192" y="616605"/>
                </a:lnTo>
                <a:lnTo>
                  <a:pt x="465134" y="600648"/>
                </a:lnTo>
                <a:lnTo>
                  <a:pt x="523948" y="560960"/>
                </a:lnTo>
                <a:lnTo>
                  <a:pt x="530157" y="541449"/>
                </a:lnTo>
                <a:lnTo>
                  <a:pt x="543560" y="532405"/>
                </a:lnTo>
                <a:lnTo>
                  <a:pt x="549942" y="512778"/>
                </a:lnTo>
                <a:lnTo>
                  <a:pt x="626917" y="460835"/>
                </a:lnTo>
                <a:lnTo>
                  <a:pt x="658953" y="423896"/>
                </a:lnTo>
                <a:lnTo>
                  <a:pt x="816162" y="317811"/>
                </a:lnTo>
                <a:lnTo>
                  <a:pt x="770244" y="333475"/>
                </a:lnTo>
                <a:lnTo>
                  <a:pt x="607042" y="443604"/>
                </a:lnTo>
                <a:lnTo>
                  <a:pt x="637210" y="407926"/>
                </a:lnTo>
                <a:lnTo>
                  <a:pt x="675009" y="382419"/>
                </a:lnTo>
                <a:lnTo>
                  <a:pt x="737868" y="309360"/>
                </a:lnTo>
                <a:lnTo>
                  <a:pt x="1012709" y="123897"/>
                </a:lnTo>
                <a:lnTo>
                  <a:pt x="967221" y="139271"/>
                </a:lnTo>
                <a:lnTo>
                  <a:pt x="715483" y="309144"/>
                </a:lnTo>
                <a:lnTo>
                  <a:pt x="573238" y="466415"/>
                </a:lnTo>
                <a:lnTo>
                  <a:pt x="539402" y="504569"/>
                </a:lnTo>
                <a:lnTo>
                  <a:pt x="282473" y="784841"/>
                </a:lnTo>
                <a:lnTo>
                  <a:pt x="336442" y="748423"/>
                </a:lnTo>
                <a:lnTo>
                  <a:pt x="338761" y="762530"/>
                </a:lnTo>
                <a:close/>
              </a:path>
              <a:path w="2144394" h="1117600">
                <a:moveTo>
                  <a:pt x="2142929" y="449018"/>
                </a:moveTo>
                <a:lnTo>
                  <a:pt x="2143066" y="433604"/>
                </a:lnTo>
                <a:lnTo>
                  <a:pt x="2144315" y="156983"/>
                </a:lnTo>
                <a:lnTo>
                  <a:pt x="2135228" y="147794"/>
                </a:lnTo>
                <a:lnTo>
                  <a:pt x="2096066" y="128257"/>
                </a:lnTo>
                <a:lnTo>
                  <a:pt x="2055777" y="109481"/>
                </a:lnTo>
                <a:lnTo>
                  <a:pt x="2014388" y="91447"/>
                </a:lnTo>
                <a:lnTo>
                  <a:pt x="1971926" y="74138"/>
                </a:lnTo>
                <a:lnTo>
                  <a:pt x="1928418" y="57533"/>
                </a:lnTo>
                <a:lnTo>
                  <a:pt x="1890995" y="52144"/>
                </a:lnTo>
                <a:lnTo>
                  <a:pt x="1845477" y="36897"/>
                </a:lnTo>
                <a:lnTo>
                  <a:pt x="1806097" y="32829"/>
                </a:lnTo>
                <a:lnTo>
                  <a:pt x="1758675" y="18866"/>
                </a:lnTo>
                <a:lnTo>
                  <a:pt x="1717446" y="16045"/>
                </a:lnTo>
                <a:lnTo>
                  <a:pt x="1668229" y="3294"/>
                </a:lnTo>
                <a:lnTo>
                  <a:pt x="1625259" y="1648"/>
                </a:lnTo>
                <a:lnTo>
                  <a:pt x="1581458" y="563"/>
                </a:lnTo>
                <a:lnTo>
                  <a:pt x="1536854" y="19"/>
                </a:lnTo>
                <a:lnTo>
                  <a:pt x="1491474" y="0"/>
                </a:lnTo>
                <a:lnTo>
                  <a:pt x="1445131" y="547"/>
                </a:lnTo>
                <a:lnTo>
                  <a:pt x="1405597" y="11986"/>
                </a:lnTo>
                <a:lnTo>
                  <a:pt x="1358050" y="13429"/>
                </a:lnTo>
                <a:lnTo>
                  <a:pt x="1316939" y="25850"/>
                </a:lnTo>
                <a:lnTo>
                  <a:pt x="1268082" y="28176"/>
                </a:lnTo>
                <a:lnTo>
                  <a:pt x="1225715" y="41445"/>
                </a:lnTo>
                <a:lnTo>
                  <a:pt x="1050640" y="98301"/>
                </a:lnTo>
                <a:lnTo>
                  <a:pt x="975487" y="149014"/>
                </a:lnTo>
                <a:lnTo>
                  <a:pt x="1066704" y="118103"/>
                </a:lnTo>
                <a:lnTo>
                  <a:pt x="1104474" y="92616"/>
                </a:lnTo>
                <a:lnTo>
                  <a:pt x="1235813" y="49951"/>
                </a:lnTo>
                <a:lnTo>
                  <a:pt x="1285508" y="47060"/>
                </a:lnTo>
                <a:lnTo>
                  <a:pt x="1327456" y="34074"/>
                </a:lnTo>
                <a:lnTo>
                  <a:pt x="1375838" y="32068"/>
                </a:lnTo>
                <a:lnTo>
                  <a:pt x="1416198" y="20071"/>
                </a:lnTo>
                <a:lnTo>
                  <a:pt x="1463371" y="18964"/>
                </a:lnTo>
                <a:lnTo>
                  <a:pt x="1509569" y="18431"/>
                </a:lnTo>
                <a:lnTo>
                  <a:pt x="1554982" y="18428"/>
                </a:lnTo>
                <a:lnTo>
                  <a:pt x="1599582" y="18975"/>
                </a:lnTo>
                <a:lnTo>
                  <a:pt x="1643340" y="20089"/>
                </a:lnTo>
                <a:lnTo>
                  <a:pt x="1686227" y="21791"/>
                </a:lnTo>
                <a:lnTo>
                  <a:pt x="1735318" y="34627"/>
                </a:lnTo>
                <a:lnTo>
                  <a:pt x="1776378" y="37562"/>
                </a:lnTo>
                <a:lnTo>
                  <a:pt x="1823586" y="51669"/>
                </a:lnTo>
                <a:lnTo>
                  <a:pt x="1862705" y="55914"/>
                </a:lnTo>
                <a:lnTo>
                  <a:pt x="1907915" y="71369"/>
                </a:lnTo>
                <a:lnTo>
                  <a:pt x="1952082" y="87528"/>
                </a:lnTo>
                <a:lnTo>
                  <a:pt x="1995179" y="104410"/>
                </a:lnTo>
                <a:lnTo>
                  <a:pt x="2037177" y="122033"/>
                </a:lnTo>
                <a:lnTo>
                  <a:pt x="2078047" y="140416"/>
                </a:lnTo>
                <a:lnTo>
                  <a:pt x="2117761" y="159580"/>
                </a:lnTo>
                <a:lnTo>
                  <a:pt x="2142622" y="173446"/>
                </a:lnTo>
                <a:lnTo>
                  <a:pt x="2142929" y="449018"/>
                </a:lnTo>
                <a:close/>
              </a:path>
              <a:path w="2144394" h="1117600">
                <a:moveTo>
                  <a:pt x="2140013" y="1109791"/>
                </a:moveTo>
                <a:lnTo>
                  <a:pt x="2142789" y="495076"/>
                </a:lnTo>
                <a:lnTo>
                  <a:pt x="2142963" y="479637"/>
                </a:lnTo>
                <a:lnTo>
                  <a:pt x="2124218" y="461644"/>
                </a:lnTo>
                <a:lnTo>
                  <a:pt x="2091893" y="437494"/>
                </a:lnTo>
                <a:lnTo>
                  <a:pt x="2051122" y="403722"/>
                </a:lnTo>
                <a:lnTo>
                  <a:pt x="2016142" y="381364"/>
                </a:lnTo>
                <a:lnTo>
                  <a:pt x="1979879" y="359871"/>
                </a:lnTo>
                <a:lnTo>
                  <a:pt x="1942362" y="339224"/>
                </a:lnTo>
                <a:lnTo>
                  <a:pt x="1896518" y="308875"/>
                </a:lnTo>
                <a:lnTo>
                  <a:pt x="1856585" y="289859"/>
                </a:lnTo>
                <a:lnTo>
                  <a:pt x="1815487" y="271629"/>
                </a:lnTo>
                <a:lnTo>
                  <a:pt x="1773254" y="254164"/>
                </a:lnTo>
                <a:lnTo>
                  <a:pt x="1737021" y="247973"/>
                </a:lnTo>
                <a:lnTo>
                  <a:pt x="1692609" y="231979"/>
                </a:lnTo>
                <a:lnTo>
                  <a:pt x="1647151" y="216690"/>
                </a:lnTo>
                <a:lnTo>
                  <a:pt x="1607782" y="212615"/>
                </a:lnTo>
                <a:lnTo>
                  <a:pt x="1560323" y="198677"/>
                </a:lnTo>
                <a:lnTo>
                  <a:pt x="1519012" y="195912"/>
                </a:lnTo>
                <a:lnTo>
                  <a:pt x="1476774" y="193772"/>
                </a:lnTo>
                <a:lnTo>
                  <a:pt x="1426536" y="181709"/>
                </a:lnTo>
                <a:lnTo>
                  <a:pt x="1382534" y="180760"/>
                </a:lnTo>
                <a:lnTo>
                  <a:pt x="1337695" y="180375"/>
                </a:lnTo>
                <a:lnTo>
                  <a:pt x="1292048" y="180535"/>
                </a:lnTo>
                <a:lnTo>
                  <a:pt x="1252727" y="191748"/>
                </a:lnTo>
                <a:lnTo>
                  <a:pt x="1205554" y="192938"/>
                </a:lnTo>
                <a:lnTo>
                  <a:pt x="1157440" y="194682"/>
                </a:lnTo>
                <a:lnTo>
                  <a:pt x="1074050" y="220393"/>
                </a:lnTo>
                <a:lnTo>
                  <a:pt x="1024181" y="223403"/>
                </a:lnTo>
                <a:lnTo>
                  <a:pt x="980817" y="237344"/>
                </a:lnTo>
                <a:lnTo>
                  <a:pt x="943986" y="262198"/>
                </a:lnTo>
                <a:lnTo>
                  <a:pt x="854525" y="291924"/>
                </a:lnTo>
                <a:lnTo>
                  <a:pt x="738542" y="370189"/>
                </a:lnTo>
                <a:lnTo>
                  <a:pt x="785288" y="353966"/>
                </a:lnTo>
                <a:lnTo>
                  <a:pt x="863228" y="301372"/>
                </a:lnTo>
                <a:lnTo>
                  <a:pt x="1041254" y="242524"/>
                </a:lnTo>
                <a:lnTo>
                  <a:pt x="1084271" y="228817"/>
                </a:lnTo>
                <a:lnTo>
                  <a:pt x="1133732" y="226083"/>
                </a:lnTo>
                <a:lnTo>
                  <a:pt x="1175399" y="213287"/>
                </a:lnTo>
                <a:lnTo>
                  <a:pt x="1223448" y="211506"/>
                </a:lnTo>
                <a:lnTo>
                  <a:pt x="1263639" y="199706"/>
                </a:lnTo>
                <a:lnTo>
                  <a:pt x="1310149" y="198963"/>
                </a:lnTo>
                <a:lnTo>
                  <a:pt x="1355842" y="198772"/>
                </a:lnTo>
                <a:lnTo>
                  <a:pt x="1400686" y="199153"/>
                </a:lnTo>
                <a:lnTo>
                  <a:pt x="1444651" y="200127"/>
                </a:lnTo>
                <a:lnTo>
                  <a:pt x="1494808" y="212244"/>
                </a:lnTo>
                <a:lnTo>
                  <a:pt x="1536919" y="214470"/>
                </a:lnTo>
                <a:lnTo>
                  <a:pt x="1578055" y="217354"/>
                </a:lnTo>
                <a:lnTo>
                  <a:pt x="1625288" y="231444"/>
                </a:lnTo>
                <a:lnTo>
                  <a:pt x="1671484" y="246234"/>
                </a:lnTo>
                <a:lnTo>
                  <a:pt x="1709507" y="251218"/>
                </a:lnTo>
                <a:lnTo>
                  <a:pt x="1753533" y="267472"/>
                </a:lnTo>
                <a:lnTo>
                  <a:pt x="1796427" y="284490"/>
                </a:lnTo>
                <a:lnTo>
                  <a:pt x="1838158" y="302294"/>
                </a:lnTo>
                <a:lnTo>
                  <a:pt x="1878692" y="320904"/>
                </a:lnTo>
                <a:lnTo>
                  <a:pt x="1918000" y="340342"/>
                </a:lnTo>
                <a:lnTo>
                  <a:pt x="1956050" y="360630"/>
                </a:lnTo>
                <a:lnTo>
                  <a:pt x="1999913" y="392315"/>
                </a:lnTo>
                <a:lnTo>
                  <a:pt x="2035351" y="414364"/>
                </a:lnTo>
                <a:lnTo>
                  <a:pt x="2069436" y="437327"/>
                </a:lnTo>
                <a:lnTo>
                  <a:pt x="2109240" y="471751"/>
                </a:lnTo>
                <a:lnTo>
                  <a:pt x="2139932" y="497003"/>
                </a:lnTo>
                <a:lnTo>
                  <a:pt x="2139622" y="910881"/>
                </a:lnTo>
                <a:lnTo>
                  <a:pt x="2125812" y="920200"/>
                </a:lnTo>
                <a:lnTo>
                  <a:pt x="2138682" y="942157"/>
                </a:lnTo>
                <a:lnTo>
                  <a:pt x="2140013" y="1109791"/>
                </a:lnTo>
                <a:close/>
              </a:path>
              <a:path w="2144394" h="1117600">
                <a:moveTo>
                  <a:pt x="480412" y="605659"/>
                </a:moveTo>
                <a:lnTo>
                  <a:pt x="619189" y="512013"/>
                </a:lnTo>
                <a:lnTo>
                  <a:pt x="572819" y="527982"/>
                </a:lnTo>
                <a:lnTo>
                  <a:pt x="478661" y="591520"/>
                </a:lnTo>
                <a:lnTo>
                  <a:pt x="480412" y="605659"/>
                </a:lnTo>
                <a:close/>
              </a:path>
              <a:path w="2144394" h="1117600">
                <a:moveTo>
                  <a:pt x="2125812" y="920200"/>
                </a:moveTo>
                <a:lnTo>
                  <a:pt x="2139622" y="910881"/>
                </a:lnTo>
                <a:lnTo>
                  <a:pt x="2133097" y="899963"/>
                </a:lnTo>
                <a:lnTo>
                  <a:pt x="2112611" y="867823"/>
                </a:lnTo>
                <a:lnTo>
                  <a:pt x="2083369" y="826272"/>
                </a:lnTo>
                <a:lnTo>
                  <a:pt x="2052497" y="785820"/>
                </a:lnTo>
                <a:lnTo>
                  <a:pt x="2020026" y="746447"/>
                </a:lnTo>
                <a:lnTo>
                  <a:pt x="1993095" y="718658"/>
                </a:lnTo>
                <a:lnTo>
                  <a:pt x="1957527" y="681374"/>
                </a:lnTo>
                <a:lnTo>
                  <a:pt x="1927564" y="655630"/>
                </a:lnTo>
                <a:lnTo>
                  <a:pt x="1889031" y="620348"/>
                </a:lnTo>
                <a:lnTo>
                  <a:pt x="1856168" y="596561"/>
                </a:lnTo>
                <a:lnTo>
                  <a:pt x="1814801" y="563192"/>
                </a:lnTo>
                <a:lnTo>
                  <a:pt x="1779170" y="541272"/>
                </a:lnTo>
                <a:lnTo>
                  <a:pt x="1742204" y="520254"/>
                </a:lnTo>
                <a:lnTo>
                  <a:pt x="1703936" y="500114"/>
                </a:lnTo>
                <a:lnTo>
                  <a:pt x="1664399" y="480830"/>
                </a:lnTo>
                <a:lnTo>
                  <a:pt x="1623626" y="462381"/>
                </a:lnTo>
                <a:lnTo>
                  <a:pt x="1581649" y="444744"/>
                </a:lnTo>
                <a:lnTo>
                  <a:pt x="1538502" y="427896"/>
                </a:lnTo>
                <a:lnTo>
                  <a:pt x="1494218" y="411816"/>
                </a:lnTo>
                <a:lnTo>
                  <a:pt x="1448829" y="396482"/>
                </a:lnTo>
                <a:lnTo>
                  <a:pt x="1409471" y="392398"/>
                </a:lnTo>
                <a:lnTo>
                  <a:pt x="1361972" y="378488"/>
                </a:lnTo>
                <a:lnTo>
                  <a:pt x="1320570" y="375784"/>
                </a:lnTo>
                <a:lnTo>
                  <a:pt x="1278194" y="373736"/>
                </a:lnTo>
                <a:lnTo>
                  <a:pt x="1227775" y="361796"/>
                </a:lnTo>
                <a:lnTo>
                  <a:pt x="1183552" y="360996"/>
                </a:lnTo>
                <a:lnTo>
                  <a:pt x="1138455" y="360785"/>
                </a:lnTo>
                <a:lnTo>
                  <a:pt x="1099620" y="371670"/>
                </a:lnTo>
                <a:lnTo>
                  <a:pt x="1052872" y="372573"/>
                </a:lnTo>
                <a:lnTo>
                  <a:pt x="1005349" y="374000"/>
                </a:lnTo>
                <a:lnTo>
                  <a:pt x="964186" y="386456"/>
                </a:lnTo>
                <a:lnTo>
                  <a:pt x="915210" y="388863"/>
                </a:lnTo>
                <a:lnTo>
                  <a:pt x="872660" y="402254"/>
                </a:lnTo>
                <a:lnTo>
                  <a:pt x="741276" y="444949"/>
                </a:lnTo>
                <a:lnTo>
                  <a:pt x="666397" y="495478"/>
                </a:lnTo>
                <a:lnTo>
                  <a:pt x="757282" y="464708"/>
                </a:lnTo>
                <a:lnTo>
                  <a:pt x="794909" y="439317"/>
                </a:lnTo>
                <a:lnTo>
                  <a:pt x="839266" y="424789"/>
                </a:lnTo>
                <a:lnTo>
                  <a:pt x="889849" y="421298"/>
                </a:lnTo>
                <a:lnTo>
                  <a:pt x="974743" y="394653"/>
                </a:lnTo>
                <a:lnTo>
                  <a:pt x="1023192" y="392602"/>
                </a:lnTo>
                <a:lnTo>
                  <a:pt x="1070860" y="391077"/>
                </a:lnTo>
                <a:lnTo>
                  <a:pt x="1110609" y="379576"/>
                </a:lnTo>
                <a:lnTo>
                  <a:pt x="1156610" y="379176"/>
                </a:lnTo>
                <a:lnTo>
                  <a:pt x="1201725" y="379375"/>
                </a:lnTo>
                <a:lnTo>
                  <a:pt x="1245919" y="380195"/>
                </a:lnTo>
                <a:lnTo>
                  <a:pt x="1296260" y="392188"/>
                </a:lnTo>
                <a:lnTo>
                  <a:pt x="1338506" y="394322"/>
                </a:lnTo>
                <a:lnTo>
                  <a:pt x="1379726" y="397149"/>
                </a:lnTo>
                <a:lnTo>
                  <a:pt x="1426989" y="411219"/>
                </a:lnTo>
                <a:lnTo>
                  <a:pt x="1473155" y="426029"/>
                </a:lnTo>
                <a:lnTo>
                  <a:pt x="1511086" y="431075"/>
                </a:lnTo>
                <a:lnTo>
                  <a:pt x="1554955" y="447436"/>
                </a:lnTo>
                <a:lnTo>
                  <a:pt x="1597622" y="464607"/>
                </a:lnTo>
                <a:lnTo>
                  <a:pt x="1639053" y="482613"/>
                </a:lnTo>
                <a:lnTo>
                  <a:pt x="1679212" y="501477"/>
                </a:lnTo>
                <a:lnTo>
                  <a:pt x="1725168" y="531749"/>
                </a:lnTo>
                <a:lnTo>
                  <a:pt x="1762679" y="552400"/>
                </a:lnTo>
                <a:lnTo>
                  <a:pt x="1798814" y="573980"/>
                </a:lnTo>
                <a:lnTo>
                  <a:pt x="1840641" y="607039"/>
                </a:lnTo>
                <a:lnTo>
                  <a:pt x="1873917" y="630547"/>
                </a:lnTo>
                <a:lnTo>
                  <a:pt x="1905712" y="655055"/>
                </a:lnTo>
                <a:lnTo>
                  <a:pt x="1943094" y="691114"/>
                </a:lnTo>
                <a:lnTo>
                  <a:pt x="1978924" y="728220"/>
                </a:lnTo>
                <a:lnTo>
                  <a:pt x="2006064" y="755869"/>
                </a:lnTo>
                <a:lnTo>
                  <a:pt x="2038575" y="795007"/>
                </a:lnTo>
                <a:lnTo>
                  <a:pt x="2069650" y="835529"/>
                </a:lnTo>
                <a:lnTo>
                  <a:pt x="2098923" y="877060"/>
                </a:lnTo>
                <a:lnTo>
                  <a:pt x="2119377" y="909221"/>
                </a:lnTo>
                <a:lnTo>
                  <a:pt x="2125812" y="920200"/>
                </a:lnTo>
                <a:close/>
              </a:path>
              <a:path w="2144394" h="1117600">
                <a:moveTo>
                  <a:pt x="447179" y="658727"/>
                </a:moveTo>
                <a:lnTo>
                  <a:pt x="481408" y="635629"/>
                </a:lnTo>
                <a:lnTo>
                  <a:pt x="490966" y="613859"/>
                </a:lnTo>
                <a:lnTo>
                  <a:pt x="453590" y="639080"/>
                </a:lnTo>
                <a:lnTo>
                  <a:pt x="447179" y="658727"/>
                </a:lnTo>
                <a:close/>
              </a:path>
              <a:path w="2144394" h="1117600">
                <a:moveTo>
                  <a:pt x="421560" y="706657"/>
                </a:moveTo>
                <a:lnTo>
                  <a:pt x="446650" y="689726"/>
                </a:lnTo>
                <a:lnTo>
                  <a:pt x="464914" y="646759"/>
                </a:lnTo>
                <a:lnTo>
                  <a:pt x="433784" y="667766"/>
                </a:lnTo>
                <a:lnTo>
                  <a:pt x="421560" y="706657"/>
                </a:lnTo>
                <a:close/>
              </a:path>
              <a:path w="2144394" h="1117600">
                <a:moveTo>
                  <a:pt x="518043" y="672192"/>
                </a:moveTo>
                <a:lnTo>
                  <a:pt x="577517" y="632059"/>
                </a:lnTo>
                <a:lnTo>
                  <a:pt x="486059" y="663133"/>
                </a:lnTo>
                <a:lnTo>
                  <a:pt x="333690" y="765952"/>
                </a:lnTo>
                <a:lnTo>
                  <a:pt x="336442" y="748423"/>
                </a:lnTo>
                <a:lnTo>
                  <a:pt x="282473" y="784841"/>
                </a:lnTo>
                <a:lnTo>
                  <a:pt x="281838" y="785538"/>
                </a:lnTo>
                <a:lnTo>
                  <a:pt x="253353" y="835484"/>
                </a:lnTo>
                <a:lnTo>
                  <a:pt x="471799" y="688077"/>
                </a:lnTo>
                <a:lnTo>
                  <a:pt x="518043" y="672192"/>
                </a:lnTo>
                <a:close/>
              </a:path>
              <a:path w="2144394" h="1117600">
                <a:moveTo>
                  <a:pt x="47866" y="1096715"/>
                </a:moveTo>
                <a:lnTo>
                  <a:pt x="80156" y="1074926"/>
                </a:lnTo>
                <a:lnTo>
                  <a:pt x="94901" y="1034334"/>
                </a:lnTo>
                <a:lnTo>
                  <a:pt x="109577" y="1024431"/>
                </a:lnTo>
                <a:lnTo>
                  <a:pt x="117279" y="1003912"/>
                </a:lnTo>
                <a:lnTo>
                  <a:pt x="395599" y="816102"/>
                </a:lnTo>
                <a:lnTo>
                  <a:pt x="399014" y="783155"/>
                </a:lnTo>
                <a:lnTo>
                  <a:pt x="409807" y="760551"/>
                </a:lnTo>
                <a:lnTo>
                  <a:pt x="432161" y="714825"/>
                </a:lnTo>
                <a:lnTo>
                  <a:pt x="407070" y="731755"/>
                </a:lnTo>
                <a:lnTo>
                  <a:pt x="387983" y="775278"/>
                </a:lnTo>
                <a:lnTo>
                  <a:pt x="369783" y="818201"/>
                </a:lnTo>
                <a:lnTo>
                  <a:pt x="106746" y="995699"/>
                </a:lnTo>
                <a:lnTo>
                  <a:pt x="31655" y="1077012"/>
                </a:lnTo>
                <a:lnTo>
                  <a:pt x="0" y="1113694"/>
                </a:lnTo>
                <a:lnTo>
                  <a:pt x="47295" y="1081779"/>
                </a:lnTo>
                <a:lnTo>
                  <a:pt x="47866" y="1096715"/>
                </a:lnTo>
                <a:close/>
              </a:path>
              <a:path w="2144394" h="1117600">
                <a:moveTo>
                  <a:pt x="106746" y="995699"/>
                </a:moveTo>
                <a:lnTo>
                  <a:pt x="305915" y="861300"/>
                </a:lnTo>
                <a:lnTo>
                  <a:pt x="324801" y="817913"/>
                </a:lnTo>
                <a:lnTo>
                  <a:pt x="344447" y="774013"/>
                </a:lnTo>
                <a:lnTo>
                  <a:pt x="308612" y="798195"/>
                </a:lnTo>
                <a:lnTo>
                  <a:pt x="302661" y="817532"/>
                </a:lnTo>
                <a:lnTo>
                  <a:pt x="301770" y="818133"/>
                </a:lnTo>
                <a:lnTo>
                  <a:pt x="288480" y="857744"/>
                </a:lnTo>
                <a:lnTo>
                  <a:pt x="142074" y="956538"/>
                </a:lnTo>
                <a:lnTo>
                  <a:pt x="106746" y="995699"/>
                </a:lnTo>
                <a:close/>
              </a:path>
              <a:path w="2144394" h="1117600">
                <a:moveTo>
                  <a:pt x="301770" y="818133"/>
                </a:moveTo>
                <a:lnTo>
                  <a:pt x="302661" y="817532"/>
                </a:lnTo>
                <a:lnTo>
                  <a:pt x="308612" y="798195"/>
                </a:lnTo>
                <a:lnTo>
                  <a:pt x="301770" y="818133"/>
                </a:lnTo>
                <a:close/>
              </a:path>
              <a:path w="2144394" h="1117600">
                <a:moveTo>
                  <a:pt x="142074" y="956538"/>
                </a:moveTo>
                <a:lnTo>
                  <a:pt x="198549" y="918429"/>
                </a:lnTo>
                <a:lnTo>
                  <a:pt x="202994" y="900108"/>
                </a:lnTo>
                <a:lnTo>
                  <a:pt x="256601" y="863934"/>
                </a:lnTo>
                <a:lnTo>
                  <a:pt x="263831" y="843734"/>
                </a:lnTo>
                <a:lnTo>
                  <a:pt x="301770" y="818133"/>
                </a:lnTo>
                <a:lnTo>
                  <a:pt x="308612" y="798195"/>
                </a:lnTo>
                <a:lnTo>
                  <a:pt x="253353" y="835484"/>
                </a:lnTo>
                <a:lnTo>
                  <a:pt x="142074" y="956538"/>
                </a:lnTo>
                <a:close/>
              </a:path>
              <a:path w="2144394" h="1117600">
                <a:moveTo>
                  <a:pt x="1930428" y="1110173"/>
                </a:moveTo>
                <a:lnTo>
                  <a:pt x="1899719" y="1057446"/>
                </a:lnTo>
                <a:lnTo>
                  <a:pt x="1879298" y="1025263"/>
                </a:lnTo>
                <a:lnTo>
                  <a:pt x="1849992" y="983755"/>
                </a:lnTo>
                <a:lnTo>
                  <a:pt x="1818930" y="943431"/>
                </a:lnTo>
                <a:lnTo>
                  <a:pt x="1786150" y="904267"/>
                </a:lnTo>
                <a:lnTo>
                  <a:pt x="1758793" y="876765"/>
                </a:lnTo>
                <a:lnTo>
                  <a:pt x="1722689" y="839843"/>
                </a:lnTo>
                <a:lnTo>
                  <a:pt x="1684981" y="804004"/>
                </a:lnTo>
                <a:lnTo>
                  <a:pt x="1652809" y="779751"/>
                </a:lnTo>
                <a:lnTo>
                  <a:pt x="1619108" y="756529"/>
                </a:lnTo>
                <a:lnTo>
                  <a:pt x="1576812" y="723787"/>
                </a:lnTo>
                <a:lnTo>
                  <a:pt x="1540165" y="702553"/>
                </a:lnTo>
                <a:lnTo>
                  <a:pt x="1502103" y="682274"/>
                </a:lnTo>
                <a:lnTo>
                  <a:pt x="1462662" y="662926"/>
                </a:lnTo>
                <a:lnTo>
                  <a:pt x="1414776" y="633955"/>
                </a:lnTo>
                <a:lnTo>
                  <a:pt x="1372692" y="616390"/>
                </a:lnTo>
                <a:lnTo>
                  <a:pt x="1336446" y="610207"/>
                </a:lnTo>
                <a:lnTo>
                  <a:pt x="1291869" y="594324"/>
                </a:lnTo>
                <a:lnTo>
                  <a:pt x="1246103" y="579244"/>
                </a:lnTo>
                <a:lnTo>
                  <a:pt x="1199185" y="564941"/>
                </a:lnTo>
                <a:lnTo>
                  <a:pt x="1158256" y="561918"/>
                </a:lnTo>
                <a:lnTo>
                  <a:pt x="1116252" y="559620"/>
                </a:lnTo>
                <a:lnTo>
                  <a:pt x="1066105" y="547496"/>
                </a:lnTo>
                <a:lnTo>
                  <a:pt x="1022061" y="546575"/>
                </a:lnTo>
                <a:lnTo>
                  <a:pt x="977055" y="546303"/>
                </a:lnTo>
                <a:lnTo>
                  <a:pt x="931123" y="546656"/>
                </a:lnTo>
                <a:lnTo>
                  <a:pt x="884304" y="547608"/>
                </a:lnTo>
                <a:lnTo>
                  <a:pt x="843739" y="559660"/>
                </a:lnTo>
                <a:lnTo>
                  <a:pt x="795258" y="561733"/>
                </a:lnTo>
                <a:lnTo>
                  <a:pt x="753107" y="574855"/>
                </a:lnTo>
                <a:lnTo>
                  <a:pt x="703116" y="577947"/>
                </a:lnTo>
                <a:lnTo>
                  <a:pt x="615283" y="606575"/>
                </a:lnTo>
                <a:lnTo>
                  <a:pt x="556647" y="646142"/>
                </a:lnTo>
                <a:lnTo>
                  <a:pt x="690162" y="602009"/>
                </a:lnTo>
                <a:lnTo>
                  <a:pt x="733335" y="588197"/>
                </a:lnTo>
                <a:lnTo>
                  <a:pt x="782880" y="585406"/>
                </a:lnTo>
                <a:lnTo>
                  <a:pt x="824552" y="572607"/>
                </a:lnTo>
                <a:lnTo>
                  <a:pt x="872519" y="570881"/>
                </a:lnTo>
                <a:lnTo>
                  <a:pt x="919639" y="569727"/>
                </a:lnTo>
                <a:lnTo>
                  <a:pt x="958768" y="558644"/>
                </a:lnTo>
                <a:lnTo>
                  <a:pt x="1011179" y="569240"/>
                </a:lnTo>
                <a:lnTo>
                  <a:pt x="1055522" y="569959"/>
                </a:lnTo>
                <a:lnTo>
                  <a:pt x="1098862" y="571355"/>
                </a:lnTo>
                <a:lnTo>
                  <a:pt x="1141160" y="573454"/>
                </a:lnTo>
                <a:lnTo>
                  <a:pt x="1189481" y="586811"/>
                </a:lnTo>
                <a:lnTo>
                  <a:pt x="1229578" y="590395"/>
                </a:lnTo>
                <a:lnTo>
                  <a:pt x="1275621" y="605289"/>
                </a:lnTo>
                <a:lnTo>
                  <a:pt x="1320466" y="620991"/>
                </a:lnTo>
                <a:lnTo>
                  <a:pt x="1364074" y="637527"/>
                </a:lnTo>
                <a:lnTo>
                  <a:pt x="1406407" y="654924"/>
                </a:lnTo>
                <a:lnTo>
                  <a:pt x="1447426" y="673207"/>
                </a:lnTo>
                <a:lnTo>
                  <a:pt x="1487091" y="692404"/>
                </a:lnTo>
                <a:lnTo>
                  <a:pt x="1525365" y="712540"/>
                </a:lnTo>
                <a:lnTo>
                  <a:pt x="1562208" y="733642"/>
                </a:lnTo>
                <a:lnTo>
                  <a:pt x="1604685" y="766262"/>
                </a:lnTo>
                <a:lnTo>
                  <a:pt x="1638549" y="789374"/>
                </a:lnTo>
                <a:lnTo>
                  <a:pt x="1677970" y="824057"/>
                </a:lnTo>
                <a:lnTo>
                  <a:pt x="1708700" y="849283"/>
                </a:lnTo>
                <a:lnTo>
                  <a:pt x="1744909" y="886134"/>
                </a:lnTo>
                <a:lnTo>
                  <a:pt x="1772350" y="913580"/>
                </a:lnTo>
                <a:lnTo>
                  <a:pt x="1805080" y="952569"/>
                </a:lnTo>
                <a:lnTo>
                  <a:pt x="1836291" y="993000"/>
                </a:lnTo>
                <a:lnTo>
                  <a:pt x="1865610" y="1034500"/>
                </a:lnTo>
                <a:lnTo>
                  <a:pt x="1886018" y="1066692"/>
                </a:lnTo>
                <a:lnTo>
                  <a:pt x="1911574" y="1110207"/>
                </a:lnTo>
                <a:lnTo>
                  <a:pt x="1930428" y="1110173"/>
                </a:lnTo>
                <a:close/>
              </a:path>
              <a:path w="2144394" h="1117600">
                <a:moveTo>
                  <a:pt x="204341" y="914520"/>
                </a:moveTo>
                <a:lnTo>
                  <a:pt x="235385" y="893572"/>
                </a:lnTo>
                <a:lnTo>
                  <a:pt x="242384" y="873528"/>
                </a:lnTo>
                <a:lnTo>
                  <a:pt x="202994" y="900108"/>
                </a:lnTo>
                <a:lnTo>
                  <a:pt x="204341" y="914520"/>
                </a:lnTo>
                <a:close/>
              </a:path>
              <a:path w="2144394" h="1117600">
                <a:moveTo>
                  <a:pt x="1593090" y="1110788"/>
                </a:moveTo>
                <a:lnTo>
                  <a:pt x="1585243" y="1101124"/>
                </a:lnTo>
                <a:lnTo>
                  <a:pt x="1552015" y="1062262"/>
                </a:lnTo>
                <a:lnTo>
                  <a:pt x="1516940" y="1024646"/>
                </a:lnTo>
                <a:lnTo>
                  <a:pt x="1487167" y="998774"/>
                </a:lnTo>
                <a:lnTo>
                  <a:pt x="1448533" y="963560"/>
                </a:lnTo>
                <a:lnTo>
                  <a:pt x="1415291" y="940028"/>
                </a:lnTo>
                <a:lnTo>
                  <a:pt x="1373279" y="907094"/>
                </a:lnTo>
                <a:lnTo>
                  <a:pt x="1336749" y="885781"/>
                </a:lnTo>
                <a:lnTo>
                  <a:pt x="1291539" y="855005"/>
                </a:lnTo>
                <a:lnTo>
                  <a:pt x="1251901" y="835789"/>
                </a:lnTo>
                <a:lnTo>
                  <a:pt x="1210777" y="817577"/>
                </a:lnTo>
                <a:lnTo>
                  <a:pt x="1168211" y="800337"/>
                </a:lnTo>
                <a:lnTo>
                  <a:pt x="1124249" y="784040"/>
                </a:lnTo>
                <a:lnTo>
                  <a:pt x="1078936" y="768654"/>
                </a:lnTo>
                <a:lnTo>
                  <a:pt x="1032316" y="754150"/>
                </a:lnTo>
                <a:lnTo>
                  <a:pt x="991540" y="751024"/>
                </a:lnTo>
                <a:lnTo>
                  <a:pt x="942443" y="738191"/>
                </a:lnTo>
                <a:lnTo>
                  <a:pt x="899279" y="736676"/>
                </a:lnTo>
                <a:lnTo>
                  <a:pt x="854989" y="735921"/>
                </a:lnTo>
                <a:lnTo>
                  <a:pt x="802515" y="725367"/>
                </a:lnTo>
                <a:lnTo>
                  <a:pt x="756108" y="726040"/>
                </a:lnTo>
                <a:lnTo>
                  <a:pt x="715815" y="737909"/>
                </a:lnTo>
                <a:lnTo>
                  <a:pt x="667472" y="739889"/>
                </a:lnTo>
                <a:lnTo>
                  <a:pt x="618229" y="742476"/>
                </a:lnTo>
                <a:lnTo>
                  <a:pt x="575234" y="756168"/>
                </a:lnTo>
                <a:lnTo>
                  <a:pt x="524324" y="759880"/>
                </a:lnTo>
                <a:lnTo>
                  <a:pt x="434461" y="789877"/>
                </a:lnTo>
                <a:lnTo>
                  <a:pt x="361522" y="839097"/>
                </a:lnTo>
                <a:lnTo>
                  <a:pt x="359350" y="855884"/>
                </a:lnTo>
                <a:lnTo>
                  <a:pt x="426277" y="810721"/>
                </a:lnTo>
                <a:lnTo>
                  <a:pt x="516172" y="780702"/>
                </a:lnTo>
                <a:lnTo>
                  <a:pt x="567111" y="776970"/>
                </a:lnTo>
                <a:lnTo>
                  <a:pt x="610145" y="763252"/>
                </a:lnTo>
                <a:lnTo>
                  <a:pt x="659435" y="760634"/>
                </a:lnTo>
                <a:lnTo>
                  <a:pt x="700727" y="748091"/>
                </a:lnTo>
                <a:lnTo>
                  <a:pt x="748183" y="746709"/>
                </a:lnTo>
                <a:lnTo>
                  <a:pt x="794654" y="745993"/>
                </a:lnTo>
                <a:lnTo>
                  <a:pt x="840094" y="745972"/>
                </a:lnTo>
                <a:lnTo>
                  <a:pt x="884456" y="746678"/>
                </a:lnTo>
                <a:lnTo>
                  <a:pt x="934800" y="758669"/>
                </a:lnTo>
                <a:lnTo>
                  <a:pt x="976871" y="760922"/>
                </a:lnTo>
                <a:lnTo>
                  <a:pt x="1024832" y="774521"/>
                </a:lnTo>
                <a:lnTo>
                  <a:pt x="1064429" y="778443"/>
                </a:lnTo>
                <a:lnTo>
                  <a:pt x="1109823" y="793774"/>
                </a:lnTo>
                <a:lnTo>
                  <a:pt x="1153866" y="810017"/>
                </a:lnTo>
                <a:lnTo>
                  <a:pt x="1196511" y="827203"/>
                </a:lnTo>
                <a:lnTo>
                  <a:pt x="1237713" y="845364"/>
                </a:lnTo>
                <a:lnTo>
                  <a:pt x="1284529" y="875056"/>
                </a:lnTo>
                <a:lnTo>
                  <a:pt x="1322706" y="895257"/>
                </a:lnTo>
                <a:lnTo>
                  <a:pt x="1359303" y="916525"/>
                </a:lnTo>
                <a:lnTo>
                  <a:pt x="1401376" y="949418"/>
                </a:lnTo>
                <a:lnTo>
                  <a:pt x="1434674" y="972912"/>
                </a:lnTo>
                <a:lnTo>
                  <a:pt x="1473357" y="1008093"/>
                </a:lnTo>
                <a:lnTo>
                  <a:pt x="1503172" y="1033937"/>
                </a:lnTo>
                <a:lnTo>
                  <a:pt x="1538281" y="1071530"/>
                </a:lnTo>
                <a:lnTo>
                  <a:pt x="1571421" y="1110243"/>
                </a:lnTo>
                <a:lnTo>
                  <a:pt x="1571735" y="1110239"/>
                </a:lnTo>
                <a:lnTo>
                  <a:pt x="1570860" y="1110829"/>
                </a:lnTo>
                <a:lnTo>
                  <a:pt x="1593090" y="1110788"/>
                </a:lnTo>
                <a:close/>
              </a:path>
              <a:path w="2144394" h="1117600">
                <a:moveTo>
                  <a:pt x="188247" y="1032628"/>
                </a:moveTo>
                <a:lnTo>
                  <a:pt x="272930" y="975484"/>
                </a:lnTo>
                <a:lnTo>
                  <a:pt x="248211" y="976843"/>
                </a:lnTo>
                <a:lnTo>
                  <a:pt x="269796" y="931636"/>
                </a:lnTo>
                <a:lnTo>
                  <a:pt x="292541" y="885645"/>
                </a:lnTo>
                <a:lnTo>
                  <a:pt x="268655" y="901763"/>
                </a:lnTo>
                <a:lnTo>
                  <a:pt x="248976" y="945685"/>
                </a:lnTo>
                <a:lnTo>
                  <a:pt x="230293" y="988934"/>
                </a:lnTo>
                <a:lnTo>
                  <a:pt x="163661" y="1033898"/>
                </a:lnTo>
                <a:lnTo>
                  <a:pt x="188247" y="1032628"/>
                </a:lnTo>
                <a:close/>
              </a:path>
              <a:path w="2144394" h="1117600">
                <a:moveTo>
                  <a:pt x="135606" y="1037508"/>
                </a:moveTo>
                <a:lnTo>
                  <a:pt x="158335" y="1022170"/>
                </a:lnTo>
                <a:lnTo>
                  <a:pt x="167871" y="1000415"/>
                </a:lnTo>
                <a:lnTo>
                  <a:pt x="187591" y="956466"/>
                </a:lnTo>
                <a:lnTo>
                  <a:pt x="170936" y="967704"/>
                </a:lnTo>
                <a:lnTo>
                  <a:pt x="163650" y="987942"/>
                </a:lnTo>
                <a:lnTo>
                  <a:pt x="149411" y="997550"/>
                </a:lnTo>
                <a:lnTo>
                  <a:pt x="135606" y="1037508"/>
                </a:lnTo>
                <a:close/>
              </a:path>
              <a:path w="2144394" h="1117600">
                <a:moveTo>
                  <a:pt x="1197061" y="1111511"/>
                </a:moveTo>
                <a:lnTo>
                  <a:pt x="1169979" y="1090244"/>
                </a:lnTo>
                <a:lnTo>
                  <a:pt x="1126569" y="1058253"/>
                </a:lnTo>
                <a:lnTo>
                  <a:pt x="1088495" y="1037982"/>
                </a:lnTo>
                <a:lnTo>
                  <a:pt x="1048706" y="1018868"/>
                </a:lnTo>
                <a:lnTo>
                  <a:pt x="1000154" y="990348"/>
                </a:lnTo>
                <a:lnTo>
                  <a:pt x="957099" y="973438"/>
                </a:lnTo>
                <a:lnTo>
                  <a:pt x="912493" y="957574"/>
                </a:lnTo>
                <a:lnTo>
                  <a:pt x="866391" y="942721"/>
                </a:lnTo>
                <a:lnTo>
                  <a:pt x="825949" y="939369"/>
                </a:lnTo>
                <a:lnTo>
                  <a:pt x="777016" y="926426"/>
                </a:lnTo>
                <a:lnTo>
                  <a:pt x="726748" y="914384"/>
                </a:lnTo>
                <a:lnTo>
                  <a:pt x="682305" y="913732"/>
                </a:lnTo>
                <a:lnTo>
                  <a:pt x="636636" y="913907"/>
                </a:lnTo>
                <a:lnTo>
                  <a:pt x="589796" y="914873"/>
                </a:lnTo>
                <a:lnTo>
                  <a:pt x="541840" y="916592"/>
                </a:lnTo>
                <a:lnTo>
                  <a:pt x="492821" y="919027"/>
                </a:lnTo>
                <a:lnTo>
                  <a:pt x="442795" y="922143"/>
                </a:lnTo>
                <a:lnTo>
                  <a:pt x="354142" y="951324"/>
                </a:lnTo>
                <a:lnTo>
                  <a:pt x="358337" y="917851"/>
                </a:lnTo>
                <a:lnTo>
                  <a:pt x="370021" y="894646"/>
                </a:lnTo>
                <a:lnTo>
                  <a:pt x="374979" y="860658"/>
                </a:lnTo>
                <a:lnTo>
                  <a:pt x="387413" y="836947"/>
                </a:lnTo>
                <a:lnTo>
                  <a:pt x="359350" y="855884"/>
                </a:lnTo>
                <a:lnTo>
                  <a:pt x="357177" y="872671"/>
                </a:lnTo>
                <a:lnTo>
                  <a:pt x="346062" y="895493"/>
                </a:lnTo>
                <a:lnTo>
                  <a:pt x="342395" y="928609"/>
                </a:lnTo>
                <a:lnTo>
                  <a:pt x="331982" y="950957"/>
                </a:lnTo>
                <a:lnTo>
                  <a:pt x="284491" y="983004"/>
                </a:lnTo>
                <a:lnTo>
                  <a:pt x="309621" y="981367"/>
                </a:lnTo>
                <a:lnTo>
                  <a:pt x="327478" y="969317"/>
                </a:lnTo>
                <a:lnTo>
                  <a:pt x="324679" y="986527"/>
                </a:lnTo>
                <a:lnTo>
                  <a:pt x="349611" y="969702"/>
                </a:lnTo>
                <a:lnTo>
                  <a:pt x="437890" y="940774"/>
                </a:lnTo>
                <a:lnTo>
                  <a:pt x="487747" y="937773"/>
                </a:lnTo>
                <a:lnTo>
                  <a:pt x="536607" y="935444"/>
                </a:lnTo>
                <a:lnTo>
                  <a:pt x="584416" y="933825"/>
                </a:lnTo>
                <a:lnTo>
                  <a:pt x="631118" y="932952"/>
                </a:lnTo>
                <a:lnTo>
                  <a:pt x="676660" y="932863"/>
                </a:lnTo>
                <a:lnTo>
                  <a:pt x="720986" y="933593"/>
                </a:lnTo>
                <a:lnTo>
                  <a:pt x="771145" y="945709"/>
                </a:lnTo>
                <a:lnTo>
                  <a:pt x="812876" y="948191"/>
                </a:lnTo>
                <a:lnTo>
                  <a:pt x="860332" y="962131"/>
                </a:lnTo>
                <a:lnTo>
                  <a:pt x="906353" y="977039"/>
                </a:lnTo>
                <a:lnTo>
                  <a:pt x="950885" y="992952"/>
                </a:lnTo>
                <a:lnTo>
                  <a:pt x="993873" y="1009907"/>
                </a:lnTo>
                <a:lnTo>
                  <a:pt x="1035264" y="1027939"/>
                </a:lnTo>
                <a:lnTo>
                  <a:pt x="1075001" y="1047088"/>
                </a:lnTo>
                <a:lnTo>
                  <a:pt x="1120135" y="1077915"/>
                </a:lnTo>
                <a:lnTo>
                  <a:pt x="1156403" y="1099405"/>
                </a:lnTo>
                <a:lnTo>
                  <a:pt x="1169359" y="1111561"/>
                </a:lnTo>
                <a:lnTo>
                  <a:pt x="1197061" y="1111511"/>
                </a:lnTo>
                <a:close/>
              </a:path>
              <a:path w="2144394" h="1117600">
                <a:moveTo>
                  <a:pt x="21824" y="1113655"/>
                </a:moveTo>
                <a:lnTo>
                  <a:pt x="27365" y="1095228"/>
                </a:lnTo>
                <a:lnTo>
                  <a:pt x="0" y="1113694"/>
                </a:lnTo>
                <a:lnTo>
                  <a:pt x="21824" y="1113655"/>
                </a:lnTo>
                <a:close/>
              </a:path>
              <a:path w="2144394" h="1117600">
                <a:moveTo>
                  <a:pt x="21585" y="1114450"/>
                </a:moveTo>
                <a:lnTo>
                  <a:pt x="22766" y="1113653"/>
                </a:lnTo>
                <a:lnTo>
                  <a:pt x="21824" y="1113655"/>
                </a:lnTo>
                <a:lnTo>
                  <a:pt x="21585" y="1114450"/>
                </a:lnTo>
                <a:close/>
              </a:path>
              <a:path w="2144394" h="1117600">
                <a:moveTo>
                  <a:pt x="80594" y="1113547"/>
                </a:moveTo>
                <a:lnTo>
                  <a:pt x="51968" y="1109268"/>
                </a:lnTo>
                <a:lnTo>
                  <a:pt x="214239" y="999768"/>
                </a:lnTo>
                <a:lnTo>
                  <a:pt x="190973" y="1000146"/>
                </a:lnTo>
                <a:lnTo>
                  <a:pt x="22766" y="1113653"/>
                </a:lnTo>
                <a:lnTo>
                  <a:pt x="80594" y="1113547"/>
                </a:lnTo>
                <a:close/>
              </a:path>
              <a:path w="2144394" h="1117600">
                <a:moveTo>
                  <a:pt x="159362" y="1113404"/>
                </a:moveTo>
                <a:lnTo>
                  <a:pt x="119823" y="1109443"/>
                </a:lnTo>
                <a:lnTo>
                  <a:pt x="129859" y="1102670"/>
                </a:lnTo>
                <a:lnTo>
                  <a:pt x="134250" y="1069065"/>
                </a:lnTo>
                <a:lnTo>
                  <a:pt x="146064" y="1045772"/>
                </a:lnTo>
                <a:lnTo>
                  <a:pt x="123342" y="1061105"/>
                </a:lnTo>
                <a:lnTo>
                  <a:pt x="102938" y="1105515"/>
                </a:lnTo>
                <a:lnTo>
                  <a:pt x="106103" y="1113501"/>
                </a:lnTo>
                <a:lnTo>
                  <a:pt x="159362" y="1113404"/>
                </a:lnTo>
                <a:close/>
              </a:path>
              <a:path w="2144394" h="1117600">
                <a:moveTo>
                  <a:pt x="266300" y="995279"/>
                </a:moveTo>
                <a:lnTo>
                  <a:pt x="314825" y="962534"/>
                </a:lnTo>
                <a:lnTo>
                  <a:pt x="290402" y="963694"/>
                </a:lnTo>
                <a:lnTo>
                  <a:pt x="240847" y="997134"/>
                </a:lnTo>
                <a:lnTo>
                  <a:pt x="266300" y="995279"/>
                </a:lnTo>
                <a:close/>
              </a:path>
              <a:path w="2144394" h="1117600">
                <a:moveTo>
                  <a:pt x="295959" y="1113154"/>
                </a:moveTo>
                <a:lnTo>
                  <a:pt x="308190" y="1104901"/>
                </a:lnTo>
                <a:lnTo>
                  <a:pt x="257983" y="1108138"/>
                </a:lnTo>
                <a:lnTo>
                  <a:pt x="236009" y="1107646"/>
                </a:lnTo>
                <a:lnTo>
                  <a:pt x="210640" y="1109443"/>
                </a:lnTo>
                <a:lnTo>
                  <a:pt x="218193" y="1089026"/>
                </a:lnTo>
                <a:lnTo>
                  <a:pt x="222951" y="1055173"/>
                </a:lnTo>
                <a:lnTo>
                  <a:pt x="235243" y="1031557"/>
                </a:lnTo>
                <a:lnTo>
                  <a:pt x="240847" y="997134"/>
                </a:lnTo>
                <a:lnTo>
                  <a:pt x="222854" y="1009275"/>
                </a:lnTo>
                <a:lnTo>
                  <a:pt x="218215" y="1043048"/>
                </a:lnTo>
                <a:lnTo>
                  <a:pt x="206861" y="1066030"/>
                </a:lnTo>
                <a:lnTo>
                  <a:pt x="203005" y="1099275"/>
                </a:lnTo>
                <a:lnTo>
                  <a:pt x="199910" y="1113330"/>
                </a:lnTo>
                <a:lnTo>
                  <a:pt x="295959" y="1113154"/>
                </a:lnTo>
                <a:close/>
              </a:path>
              <a:path w="2144394" h="1117600">
                <a:moveTo>
                  <a:pt x="107729" y="1117604"/>
                </a:moveTo>
                <a:lnTo>
                  <a:pt x="106103" y="1113501"/>
                </a:lnTo>
                <a:lnTo>
                  <a:pt x="80594" y="1113547"/>
                </a:lnTo>
                <a:lnTo>
                  <a:pt x="107729" y="1117604"/>
                </a:lnTo>
                <a:close/>
              </a:path>
              <a:path w="2144394" h="1117600">
                <a:moveTo>
                  <a:pt x="595138" y="1112609"/>
                </a:moveTo>
                <a:lnTo>
                  <a:pt x="563186" y="1101361"/>
                </a:lnTo>
                <a:lnTo>
                  <a:pt x="518781" y="1100683"/>
                </a:lnTo>
                <a:lnTo>
                  <a:pt x="465869" y="1090425"/>
                </a:lnTo>
                <a:lnTo>
                  <a:pt x="418724" y="1091597"/>
                </a:lnTo>
                <a:lnTo>
                  <a:pt x="370308" y="1093626"/>
                </a:lnTo>
                <a:lnTo>
                  <a:pt x="320687" y="1096468"/>
                </a:lnTo>
                <a:lnTo>
                  <a:pt x="325299" y="1062714"/>
                </a:lnTo>
                <a:lnTo>
                  <a:pt x="330486" y="1028571"/>
                </a:lnTo>
                <a:lnTo>
                  <a:pt x="336229" y="994054"/>
                </a:lnTo>
                <a:lnTo>
                  <a:pt x="349611" y="969702"/>
                </a:lnTo>
                <a:lnTo>
                  <a:pt x="324679" y="986527"/>
                </a:lnTo>
                <a:lnTo>
                  <a:pt x="321880" y="1003737"/>
                </a:lnTo>
                <a:lnTo>
                  <a:pt x="316789" y="1037814"/>
                </a:lnTo>
                <a:lnTo>
                  <a:pt x="312221" y="1071539"/>
                </a:lnTo>
                <a:lnTo>
                  <a:pt x="308190" y="1104901"/>
                </a:lnTo>
                <a:lnTo>
                  <a:pt x="295959" y="1113154"/>
                </a:lnTo>
                <a:lnTo>
                  <a:pt x="364257" y="1113030"/>
                </a:lnTo>
                <a:lnTo>
                  <a:pt x="367927" y="1110554"/>
                </a:lnTo>
                <a:lnTo>
                  <a:pt x="415937" y="1108798"/>
                </a:lnTo>
                <a:lnTo>
                  <a:pt x="462694" y="1107889"/>
                </a:lnTo>
                <a:lnTo>
                  <a:pt x="479343" y="1111975"/>
                </a:lnTo>
                <a:lnTo>
                  <a:pt x="478088" y="1112822"/>
                </a:lnTo>
                <a:lnTo>
                  <a:pt x="595138" y="1112609"/>
                </a:lnTo>
                <a:close/>
              </a:path>
              <a:path w="2144394" h="1117600">
                <a:moveTo>
                  <a:pt x="199043" y="1117269"/>
                </a:moveTo>
                <a:lnTo>
                  <a:pt x="199910" y="1113330"/>
                </a:lnTo>
                <a:lnTo>
                  <a:pt x="159903" y="1113403"/>
                </a:lnTo>
                <a:lnTo>
                  <a:pt x="199043" y="1117269"/>
                </a:lnTo>
                <a:close/>
              </a:path>
              <a:path w="2144394" h="1117600">
                <a:moveTo>
                  <a:pt x="407765" y="1112951"/>
                </a:moveTo>
                <a:lnTo>
                  <a:pt x="364257" y="1113030"/>
                </a:lnTo>
                <a:lnTo>
                  <a:pt x="363481" y="1113554"/>
                </a:lnTo>
                <a:lnTo>
                  <a:pt x="407765" y="1112951"/>
                </a:lnTo>
                <a:close/>
              </a:path>
              <a:path w="2144394" h="1117600">
                <a:moveTo>
                  <a:pt x="478088" y="1112822"/>
                </a:moveTo>
                <a:lnTo>
                  <a:pt x="479343" y="1111975"/>
                </a:lnTo>
                <a:lnTo>
                  <a:pt x="409825" y="1112922"/>
                </a:lnTo>
                <a:lnTo>
                  <a:pt x="478088" y="1112822"/>
                </a:lnTo>
                <a:close/>
              </a:path>
              <a:path w="2144394" h="1117600">
                <a:moveTo>
                  <a:pt x="1175399" y="1117229"/>
                </a:moveTo>
                <a:lnTo>
                  <a:pt x="1169359" y="1111561"/>
                </a:lnTo>
                <a:lnTo>
                  <a:pt x="595138" y="1112609"/>
                </a:lnTo>
                <a:lnTo>
                  <a:pt x="607948" y="1117118"/>
                </a:lnTo>
                <a:lnTo>
                  <a:pt x="1175399" y="1117229"/>
                </a:lnTo>
                <a:close/>
              </a:path>
              <a:path w="2144394" h="1117600">
                <a:moveTo>
                  <a:pt x="1517912" y="1110925"/>
                </a:moveTo>
                <a:lnTo>
                  <a:pt x="1197061" y="1111511"/>
                </a:lnTo>
                <a:lnTo>
                  <a:pt x="1201342" y="1114873"/>
                </a:lnTo>
                <a:lnTo>
                  <a:pt x="1517912" y="1110925"/>
                </a:lnTo>
                <a:close/>
              </a:path>
              <a:path w="2144394" h="1117600">
                <a:moveTo>
                  <a:pt x="1570860" y="1110829"/>
                </a:moveTo>
                <a:lnTo>
                  <a:pt x="1571534" y="1110374"/>
                </a:lnTo>
                <a:lnTo>
                  <a:pt x="1571421" y="1110243"/>
                </a:lnTo>
                <a:lnTo>
                  <a:pt x="1517912" y="1110925"/>
                </a:lnTo>
                <a:lnTo>
                  <a:pt x="1570860" y="1110829"/>
                </a:lnTo>
                <a:close/>
              </a:path>
              <a:path w="2144394" h="1117600">
                <a:moveTo>
                  <a:pt x="1571534" y="1110374"/>
                </a:moveTo>
                <a:lnTo>
                  <a:pt x="1571735" y="1110239"/>
                </a:lnTo>
                <a:lnTo>
                  <a:pt x="1571421" y="1110243"/>
                </a:lnTo>
                <a:lnTo>
                  <a:pt x="1571534" y="1110374"/>
                </a:lnTo>
                <a:close/>
              </a:path>
              <a:path w="2144394" h="1117600">
                <a:moveTo>
                  <a:pt x="1911794" y="1110582"/>
                </a:moveTo>
                <a:lnTo>
                  <a:pt x="1911574" y="1110207"/>
                </a:lnTo>
                <a:lnTo>
                  <a:pt x="1593090" y="1110788"/>
                </a:lnTo>
                <a:lnTo>
                  <a:pt x="1593279" y="1111021"/>
                </a:lnTo>
                <a:lnTo>
                  <a:pt x="1911794" y="1110582"/>
                </a:lnTo>
                <a:close/>
              </a:path>
              <a:path w="2144394" h="1117600">
                <a:moveTo>
                  <a:pt x="2140013" y="1109791"/>
                </a:moveTo>
                <a:lnTo>
                  <a:pt x="1930428" y="1110173"/>
                </a:lnTo>
                <a:lnTo>
                  <a:pt x="1931710" y="1112464"/>
                </a:lnTo>
                <a:lnTo>
                  <a:pt x="2140013" y="1109791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6530276" y="-10392"/>
            <a:ext cx="1757680" cy="1701800"/>
          </a:xfrm>
          <a:custGeom>
            <a:avLst/>
            <a:gdLst/>
            <a:ahLst/>
            <a:cxnLst/>
            <a:rect l="l" t="t" r="r" b="b"/>
            <a:pathLst>
              <a:path w="1757680" h="1701800">
                <a:moveTo>
                  <a:pt x="1283117" y="1638997"/>
                </a:moveTo>
                <a:lnTo>
                  <a:pt x="1406699" y="1555603"/>
                </a:lnTo>
                <a:lnTo>
                  <a:pt x="1356506" y="1558831"/>
                </a:lnTo>
                <a:lnTo>
                  <a:pt x="1307279" y="1561408"/>
                </a:lnTo>
                <a:lnTo>
                  <a:pt x="1259068" y="1563299"/>
                </a:lnTo>
                <a:lnTo>
                  <a:pt x="1211923" y="1564470"/>
                </a:lnTo>
                <a:lnTo>
                  <a:pt x="1165895" y="1564888"/>
                </a:lnTo>
                <a:lnTo>
                  <a:pt x="1121033" y="1564518"/>
                </a:lnTo>
                <a:lnTo>
                  <a:pt x="1070285" y="1552800"/>
                </a:lnTo>
                <a:lnTo>
                  <a:pt x="1020804" y="1540227"/>
                </a:lnTo>
                <a:lnTo>
                  <a:pt x="979745" y="1537291"/>
                </a:lnTo>
                <a:lnTo>
                  <a:pt x="932950" y="1522905"/>
                </a:lnTo>
                <a:lnTo>
                  <a:pt x="887574" y="1507563"/>
                </a:lnTo>
                <a:lnTo>
                  <a:pt x="843666" y="1491229"/>
                </a:lnTo>
                <a:lnTo>
                  <a:pt x="801276" y="1473870"/>
                </a:lnTo>
                <a:lnTo>
                  <a:pt x="753352" y="1444925"/>
                </a:lnTo>
                <a:lnTo>
                  <a:pt x="714151" y="1425415"/>
                </a:lnTo>
                <a:lnTo>
                  <a:pt x="669516" y="1394250"/>
                </a:lnTo>
                <a:lnTo>
                  <a:pt x="633705" y="1372453"/>
                </a:lnTo>
                <a:lnTo>
                  <a:pt x="592560" y="1338933"/>
                </a:lnTo>
                <a:lnTo>
                  <a:pt x="560339" y="1314713"/>
                </a:lnTo>
                <a:lnTo>
                  <a:pt x="522885" y="1278703"/>
                </a:lnTo>
                <a:lnTo>
                  <a:pt x="487353" y="1241396"/>
                </a:lnTo>
                <a:lnTo>
                  <a:pt x="453791" y="1202759"/>
                </a:lnTo>
                <a:lnTo>
                  <a:pt x="422251" y="1162758"/>
                </a:lnTo>
                <a:lnTo>
                  <a:pt x="392783" y="1121359"/>
                </a:lnTo>
                <a:lnTo>
                  <a:pt x="365420" y="1078539"/>
                </a:lnTo>
                <a:lnTo>
                  <a:pt x="340129" y="1034322"/>
                </a:lnTo>
                <a:lnTo>
                  <a:pt x="316859" y="988740"/>
                </a:lnTo>
                <a:lnTo>
                  <a:pt x="295561" y="941828"/>
                </a:lnTo>
                <a:lnTo>
                  <a:pt x="283288" y="904147"/>
                </a:lnTo>
                <a:lnTo>
                  <a:pt x="265782" y="854676"/>
                </a:lnTo>
                <a:lnTo>
                  <a:pt x="250096" y="803976"/>
                </a:lnTo>
                <a:lnTo>
                  <a:pt x="243284" y="762610"/>
                </a:lnTo>
                <a:lnTo>
                  <a:pt x="231088" y="709556"/>
                </a:lnTo>
                <a:lnTo>
                  <a:pt x="227665" y="665902"/>
                </a:lnTo>
                <a:lnTo>
                  <a:pt x="225862" y="621155"/>
                </a:lnTo>
                <a:lnTo>
                  <a:pt x="218524" y="564823"/>
                </a:lnTo>
                <a:lnTo>
                  <a:pt x="219809" y="517993"/>
                </a:lnTo>
                <a:lnTo>
                  <a:pt x="222563" y="470171"/>
                </a:lnTo>
                <a:lnTo>
                  <a:pt x="226734" y="421393"/>
                </a:lnTo>
                <a:lnTo>
                  <a:pt x="239378" y="382219"/>
                </a:lnTo>
                <a:lnTo>
                  <a:pt x="246235" y="331629"/>
                </a:lnTo>
                <a:lnTo>
                  <a:pt x="261464" y="290710"/>
                </a:lnTo>
                <a:lnTo>
                  <a:pt x="270806" y="238443"/>
                </a:lnTo>
                <a:lnTo>
                  <a:pt x="288419" y="195916"/>
                </a:lnTo>
                <a:lnTo>
                  <a:pt x="307148" y="152635"/>
                </a:lnTo>
                <a:lnTo>
                  <a:pt x="326944" y="108635"/>
                </a:lnTo>
                <a:lnTo>
                  <a:pt x="347755" y="63949"/>
                </a:lnTo>
                <a:lnTo>
                  <a:pt x="376637" y="29138"/>
                </a:lnTo>
                <a:lnTo>
                  <a:pt x="383606" y="10281"/>
                </a:lnTo>
                <a:lnTo>
                  <a:pt x="359007" y="10393"/>
                </a:lnTo>
                <a:lnTo>
                  <a:pt x="317126" y="38654"/>
                </a:lnTo>
                <a:lnTo>
                  <a:pt x="284755" y="75820"/>
                </a:lnTo>
                <a:lnTo>
                  <a:pt x="245951" y="102005"/>
                </a:lnTo>
                <a:lnTo>
                  <a:pt x="214974" y="138229"/>
                </a:lnTo>
                <a:lnTo>
                  <a:pt x="315010" y="70724"/>
                </a:lnTo>
                <a:lnTo>
                  <a:pt x="294477" y="115222"/>
                </a:lnTo>
                <a:lnTo>
                  <a:pt x="274967" y="159030"/>
                </a:lnTo>
                <a:lnTo>
                  <a:pt x="256527" y="202115"/>
                </a:lnTo>
                <a:lnTo>
                  <a:pt x="239207" y="244445"/>
                </a:lnTo>
                <a:lnTo>
                  <a:pt x="230159" y="296514"/>
                </a:lnTo>
                <a:lnTo>
                  <a:pt x="215224" y="337234"/>
                </a:lnTo>
                <a:lnTo>
                  <a:pt x="208658" y="387628"/>
                </a:lnTo>
                <a:lnTo>
                  <a:pt x="203405" y="437136"/>
                </a:lnTo>
                <a:lnTo>
                  <a:pt x="199514" y="485724"/>
                </a:lnTo>
                <a:lnTo>
                  <a:pt x="197035" y="533361"/>
                </a:lnTo>
                <a:lnTo>
                  <a:pt x="196014" y="580013"/>
                </a:lnTo>
                <a:lnTo>
                  <a:pt x="196501" y="625647"/>
                </a:lnTo>
                <a:lnTo>
                  <a:pt x="205648" y="680759"/>
                </a:lnTo>
                <a:lnTo>
                  <a:pt x="209296" y="724260"/>
                </a:lnTo>
                <a:lnTo>
                  <a:pt x="214598" y="766646"/>
                </a:lnTo>
                <a:lnTo>
                  <a:pt x="228705" y="818411"/>
                </a:lnTo>
                <a:lnTo>
                  <a:pt x="244563" y="868994"/>
                </a:lnTo>
                <a:lnTo>
                  <a:pt x="255115" y="907837"/>
                </a:lnTo>
                <a:lnTo>
                  <a:pt x="274619" y="955960"/>
                </a:lnTo>
                <a:lnTo>
                  <a:pt x="296019" y="1002803"/>
                </a:lnTo>
                <a:lnTo>
                  <a:pt x="319363" y="1048335"/>
                </a:lnTo>
                <a:lnTo>
                  <a:pt x="344700" y="1092522"/>
                </a:lnTo>
                <a:lnTo>
                  <a:pt x="372078" y="1135331"/>
                </a:lnTo>
                <a:lnTo>
                  <a:pt x="401531" y="1176740"/>
                </a:lnTo>
                <a:lnTo>
                  <a:pt x="433025" y="1216772"/>
                </a:lnTo>
                <a:lnTo>
                  <a:pt x="466512" y="1255459"/>
                </a:lnTo>
                <a:lnTo>
                  <a:pt x="501943" y="1292835"/>
                </a:lnTo>
                <a:lnTo>
                  <a:pt x="539270" y="1328930"/>
                </a:lnTo>
                <a:lnTo>
                  <a:pt x="571341" y="1353252"/>
                </a:lnTo>
                <a:lnTo>
                  <a:pt x="612315" y="1386887"/>
                </a:lnTo>
                <a:lnTo>
                  <a:pt x="655038" y="1419341"/>
                </a:lnTo>
                <a:lnTo>
                  <a:pt x="692360" y="1440120"/>
                </a:lnTo>
                <a:lnTo>
                  <a:pt x="738439" y="1470310"/>
                </a:lnTo>
                <a:lnTo>
                  <a:pt x="779019" y="1488889"/>
                </a:lnTo>
                <a:lnTo>
                  <a:pt x="821155" y="1506419"/>
                </a:lnTo>
                <a:lnTo>
                  <a:pt x="864799" y="1522931"/>
                </a:lnTo>
                <a:lnTo>
                  <a:pt x="909902" y="1538458"/>
                </a:lnTo>
                <a:lnTo>
                  <a:pt x="956416" y="1553034"/>
                </a:lnTo>
                <a:lnTo>
                  <a:pt x="1004292" y="1566690"/>
                </a:lnTo>
                <a:lnTo>
                  <a:pt x="1053482" y="1579460"/>
                </a:lnTo>
                <a:lnTo>
                  <a:pt x="1096832" y="1580849"/>
                </a:lnTo>
                <a:lnTo>
                  <a:pt x="1148504" y="1591944"/>
                </a:lnTo>
                <a:lnTo>
                  <a:pt x="1194239" y="1591724"/>
                </a:lnTo>
                <a:lnTo>
                  <a:pt x="1241094" y="1590748"/>
                </a:lnTo>
                <a:lnTo>
                  <a:pt x="1289020" y="1589050"/>
                </a:lnTo>
                <a:lnTo>
                  <a:pt x="1337969" y="1586661"/>
                </a:lnTo>
                <a:lnTo>
                  <a:pt x="1237932" y="1654166"/>
                </a:lnTo>
                <a:lnTo>
                  <a:pt x="1283117" y="1638997"/>
                </a:lnTo>
                <a:close/>
              </a:path>
              <a:path w="1757680" h="1701800">
                <a:moveTo>
                  <a:pt x="453574" y="9961"/>
                </a:moveTo>
                <a:lnTo>
                  <a:pt x="454580" y="7185"/>
                </a:lnTo>
                <a:lnTo>
                  <a:pt x="395020" y="1412"/>
                </a:lnTo>
                <a:lnTo>
                  <a:pt x="384180" y="8727"/>
                </a:lnTo>
                <a:lnTo>
                  <a:pt x="383606" y="10281"/>
                </a:lnTo>
                <a:lnTo>
                  <a:pt x="453574" y="9961"/>
                </a:lnTo>
                <a:close/>
              </a:path>
              <a:path w="1757680" h="1701800">
                <a:moveTo>
                  <a:pt x="1237932" y="1654166"/>
                </a:moveTo>
                <a:lnTo>
                  <a:pt x="1337969" y="1586661"/>
                </a:lnTo>
                <a:lnTo>
                  <a:pt x="1246857" y="1617502"/>
                </a:lnTo>
                <a:lnTo>
                  <a:pt x="1116009" y="1659835"/>
                </a:lnTo>
                <a:lnTo>
                  <a:pt x="1067055" y="1662228"/>
                </a:lnTo>
                <a:lnTo>
                  <a:pt x="1019071" y="1663965"/>
                </a:lnTo>
                <a:lnTo>
                  <a:pt x="979217" y="1675537"/>
                </a:lnTo>
                <a:lnTo>
                  <a:pt x="933337" y="1675856"/>
                </a:lnTo>
                <a:lnTo>
                  <a:pt x="881484" y="1664883"/>
                </a:lnTo>
                <a:lnTo>
                  <a:pt x="837919" y="1663638"/>
                </a:lnTo>
                <a:lnTo>
                  <a:pt x="795593" y="1661558"/>
                </a:lnTo>
                <a:lnTo>
                  <a:pt x="747454" y="1648079"/>
                </a:lnTo>
                <a:lnTo>
                  <a:pt x="700659" y="1633693"/>
                </a:lnTo>
                <a:lnTo>
                  <a:pt x="662366" y="1628891"/>
                </a:lnTo>
                <a:lnTo>
                  <a:pt x="618420" y="1612583"/>
                </a:lnTo>
                <a:lnTo>
                  <a:pt x="575979" y="1595259"/>
                </a:lnTo>
                <a:lnTo>
                  <a:pt x="535096" y="1576884"/>
                </a:lnTo>
                <a:lnTo>
                  <a:pt x="488719" y="1546895"/>
                </a:lnTo>
                <a:lnTo>
                  <a:pt x="451111" y="1526310"/>
                </a:lnTo>
                <a:lnTo>
                  <a:pt x="415221" y="1504566"/>
                </a:lnTo>
                <a:lnTo>
                  <a:pt x="373997" y="1471099"/>
                </a:lnTo>
                <a:lnTo>
                  <a:pt x="341702" y="1446929"/>
                </a:lnTo>
                <a:lnTo>
                  <a:pt x="304180" y="1410964"/>
                </a:lnTo>
                <a:lnTo>
                  <a:pt x="268589" y="1373697"/>
                </a:lnTo>
                <a:lnTo>
                  <a:pt x="242086" y="1345618"/>
                </a:lnTo>
                <a:lnTo>
                  <a:pt x="210517" y="1305637"/>
                </a:lnTo>
                <a:lnTo>
                  <a:pt x="181038" y="1264245"/>
                </a:lnTo>
                <a:lnTo>
                  <a:pt x="153686" y="1221418"/>
                </a:lnTo>
                <a:lnTo>
                  <a:pt x="128424" y="1177181"/>
                </a:lnTo>
                <a:lnTo>
                  <a:pt x="112304" y="1142095"/>
                </a:lnTo>
                <a:lnTo>
                  <a:pt x="91064" y="1095144"/>
                </a:lnTo>
                <a:lnTo>
                  <a:pt x="71755" y="1046890"/>
                </a:lnTo>
                <a:lnTo>
                  <a:pt x="61427" y="1007896"/>
                </a:lnTo>
                <a:lnTo>
                  <a:pt x="45819" y="957144"/>
                </a:lnTo>
                <a:lnTo>
                  <a:pt x="39086" y="915724"/>
                </a:lnTo>
                <a:lnTo>
                  <a:pt x="34071" y="873145"/>
                </a:lnTo>
                <a:lnTo>
                  <a:pt x="24592" y="823975"/>
                </a:lnTo>
                <a:lnTo>
                  <a:pt x="23611" y="818762"/>
                </a:lnTo>
                <a:lnTo>
                  <a:pt x="21877" y="774126"/>
                </a:lnTo>
                <a:lnTo>
                  <a:pt x="21695" y="728286"/>
                </a:lnTo>
                <a:lnTo>
                  <a:pt x="23017" y="681431"/>
                </a:lnTo>
                <a:lnTo>
                  <a:pt x="32894" y="644123"/>
                </a:lnTo>
                <a:lnTo>
                  <a:pt x="37066" y="595345"/>
                </a:lnTo>
                <a:lnTo>
                  <a:pt x="42582" y="545660"/>
                </a:lnTo>
                <a:lnTo>
                  <a:pt x="56493" y="505631"/>
                </a:lnTo>
                <a:lnTo>
                  <a:pt x="71642" y="464766"/>
                </a:lnTo>
                <a:lnTo>
                  <a:pt x="87975" y="423102"/>
                </a:lnTo>
                <a:lnTo>
                  <a:pt x="98336" y="370147"/>
                </a:lnTo>
                <a:lnTo>
                  <a:pt x="123983" y="337520"/>
                </a:lnTo>
                <a:lnTo>
                  <a:pt x="143550" y="293673"/>
                </a:lnTo>
                <a:lnTo>
                  <a:pt x="164089" y="249171"/>
                </a:lnTo>
                <a:lnTo>
                  <a:pt x="222076" y="179399"/>
                </a:lnTo>
                <a:lnTo>
                  <a:pt x="315010" y="70724"/>
                </a:lnTo>
                <a:lnTo>
                  <a:pt x="214974" y="138229"/>
                </a:lnTo>
                <a:lnTo>
                  <a:pt x="184773" y="173930"/>
                </a:lnTo>
                <a:lnTo>
                  <a:pt x="162503" y="219600"/>
                </a:lnTo>
                <a:lnTo>
                  <a:pt x="134009" y="254149"/>
                </a:lnTo>
                <a:lnTo>
                  <a:pt x="113549" y="298597"/>
                </a:lnTo>
                <a:lnTo>
                  <a:pt x="94073" y="342382"/>
                </a:lnTo>
                <a:lnTo>
                  <a:pt x="75631" y="385468"/>
                </a:lnTo>
                <a:lnTo>
                  <a:pt x="58277" y="427821"/>
                </a:lnTo>
                <a:lnTo>
                  <a:pt x="42061" y="469406"/>
                </a:lnTo>
                <a:lnTo>
                  <a:pt x="27035" y="510187"/>
                </a:lnTo>
                <a:lnTo>
                  <a:pt x="20356" y="560657"/>
                </a:lnTo>
                <a:lnTo>
                  <a:pt x="7868" y="599727"/>
                </a:lnTo>
                <a:lnTo>
                  <a:pt x="3830" y="648415"/>
                </a:lnTo>
                <a:lnTo>
                  <a:pt x="1190" y="696160"/>
                </a:lnTo>
                <a:lnTo>
                  <a:pt x="0" y="742926"/>
                </a:lnTo>
                <a:lnTo>
                  <a:pt x="311" y="788679"/>
                </a:lnTo>
                <a:lnTo>
                  <a:pt x="2171" y="833230"/>
                </a:lnTo>
                <a:lnTo>
                  <a:pt x="5648" y="877004"/>
                </a:lnTo>
                <a:lnTo>
                  <a:pt x="17881" y="930033"/>
                </a:lnTo>
                <a:lnTo>
                  <a:pt x="24720" y="971382"/>
                </a:lnTo>
                <a:lnTo>
                  <a:pt x="40424" y="1022069"/>
                </a:lnTo>
                <a:lnTo>
                  <a:pt x="50837" y="1061005"/>
                </a:lnTo>
                <a:lnTo>
                  <a:pt x="70219" y="1109210"/>
                </a:lnTo>
                <a:lnTo>
                  <a:pt x="91519" y="1156122"/>
                </a:lnTo>
                <a:lnTo>
                  <a:pt x="107683" y="1191177"/>
                </a:lnTo>
                <a:lnTo>
                  <a:pt x="132972" y="1235396"/>
                </a:lnTo>
                <a:lnTo>
                  <a:pt x="160334" y="1278216"/>
                </a:lnTo>
                <a:lnTo>
                  <a:pt x="189803" y="1319615"/>
                </a:lnTo>
                <a:lnTo>
                  <a:pt x="221345" y="1359614"/>
                </a:lnTo>
                <a:lnTo>
                  <a:pt x="254908" y="1398250"/>
                </a:lnTo>
                <a:lnTo>
                  <a:pt x="283336" y="1425030"/>
                </a:lnTo>
                <a:lnTo>
                  <a:pt x="320784" y="1461044"/>
                </a:lnTo>
                <a:lnTo>
                  <a:pt x="360098" y="1495799"/>
                </a:lnTo>
                <a:lnTo>
                  <a:pt x="394122" y="1518803"/>
                </a:lnTo>
                <a:lnTo>
                  <a:pt x="429906" y="1540619"/>
                </a:lnTo>
                <a:lnTo>
                  <a:pt x="474504" y="1571808"/>
                </a:lnTo>
                <a:lnTo>
                  <a:pt x="513656" y="1591352"/>
                </a:lnTo>
                <a:lnTo>
                  <a:pt x="554414" y="1609811"/>
                </a:lnTo>
                <a:lnTo>
                  <a:pt x="596725" y="1627223"/>
                </a:lnTo>
                <a:lnTo>
                  <a:pt x="640539" y="1643620"/>
                </a:lnTo>
                <a:lnTo>
                  <a:pt x="685802" y="1659040"/>
                </a:lnTo>
                <a:lnTo>
                  <a:pt x="732464" y="1673516"/>
                </a:lnTo>
                <a:lnTo>
                  <a:pt x="773368" y="1676556"/>
                </a:lnTo>
                <a:lnTo>
                  <a:pt x="822670" y="1689250"/>
                </a:lnTo>
                <a:lnTo>
                  <a:pt x="866111" y="1690578"/>
                </a:lnTo>
                <a:lnTo>
                  <a:pt x="910742" y="1691102"/>
                </a:lnTo>
                <a:lnTo>
                  <a:pt x="963616" y="1701386"/>
                </a:lnTo>
                <a:lnTo>
                  <a:pt x="1003369" y="1689882"/>
                </a:lnTo>
                <a:lnTo>
                  <a:pt x="1051261" y="1688206"/>
                </a:lnTo>
                <a:lnTo>
                  <a:pt x="1100136" y="1685867"/>
                </a:lnTo>
                <a:lnTo>
                  <a:pt x="1142838" y="1672373"/>
                </a:lnTo>
                <a:lnTo>
                  <a:pt x="1193524" y="1668812"/>
                </a:lnTo>
                <a:lnTo>
                  <a:pt x="1237932" y="1654166"/>
                </a:lnTo>
                <a:close/>
              </a:path>
              <a:path w="1757680" h="1701800">
                <a:moveTo>
                  <a:pt x="1505801" y="1488729"/>
                </a:moveTo>
                <a:lnTo>
                  <a:pt x="1642246" y="1396655"/>
                </a:lnTo>
                <a:lnTo>
                  <a:pt x="1659498" y="1369692"/>
                </a:lnTo>
                <a:lnTo>
                  <a:pt x="1532114" y="1455651"/>
                </a:lnTo>
                <a:lnTo>
                  <a:pt x="1484322" y="1457260"/>
                </a:lnTo>
                <a:lnTo>
                  <a:pt x="1437620" y="1458132"/>
                </a:lnTo>
                <a:lnTo>
                  <a:pt x="1392055" y="1458238"/>
                </a:lnTo>
                <a:lnTo>
                  <a:pt x="1340568" y="1447018"/>
                </a:lnTo>
                <a:lnTo>
                  <a:pt x="1290310" y="1434969"/>
                </a:lnTo>
                <a:lnTo>
                  <a:pt x="1248430" y="1432588"/>
                </a:lnTo>
                <a:lnTo>
                  <a:pt x="1200766" y="1418788"/>
                </a:lnTo>
                <a:lnTo>
                  <a:pt x="1154469" y="1404066"/>
                </a:lnTo>
                <a:lnTo>
                  <a:pt x="1102481" y="1377863"/>
                </a:lnTo>
                <a:lnTo>
                  <a:pt x="1059056" y="1361204"/>
                </a:lnTo>
                <a:lnTo>
                  <a:pt x="1017135" y="1343529"/>
                </a:lnTo>
                <a:lnTo>
                  <a:pt x="969661" y="1314281"/>
                </a:lnTo>
                <a:lnTo>
                  <a:pt x="930887" y="1294482"/>
                </a:lnTo>
                <a:lnTo>
                  <a:pt x="886652" y="1263048"/>
                </a:lnTo>
                <a:lnTo>
                  <a:pt x="851210" y="1241001"/>
                </a:lnTo>
                <a:lnTo>
                  <a:pt x="810399" y="1207256"/>
                </a:lnTo>
                <a:lnTo>
                  <a:pt x="771368" y="1172310"/>
                </a:lnTo>
                <a:lnTo>
                  <a:pt x="734164" y="1136131"/>
                </a:lnTo>
                <a:lnTo>
                  <a:pt x="698833" y="1098688"/>
                </a:lnTo>
                <a:lnTo>
                  <a:pt x="665421" y="1059951"/>
                </a:lnTo>
                <a:lnTo>
                  <a:pt x="633974" y="1019887"/>
                </a:lnTo>
                <a:lnTo>
                  <a:pt x="604538" y="978466"/>
                </a:lnTo>
                <a:lnTo>
                  <a:pt x="577143" y="935668"/>
                </a:lnTo>
                <a:lnTo>
                  <a:pt x="551759" y="891513"/>
                </a:lnTo>
                <a:lnTo>
                  <a:pt x="528341" y="846032"/>
                </a:lnTo>
                <a:lnTo>
                  <a:pt x="506841" y="799256"/>
                </a:lnTo>
                <a:lnTo>
                  <a:pt x="487214" y="751216"/>
                </a:lnTo>
                <a:lnTo>
                  <a:pt x="469414" y="701943"/>
                </a:lnTo>
                <a:lnTo>
                  <a:pt x="453395" y="651468"/>
                </a:lnTo>
                <a:lnTo>
                  <a:pt x="446214" y="610351"/>
                </a:lnTo>
                <a:lnTo>
                  <a:pt x="433618" y="557566"/>
                </a:lnTo>
                <a:lnTo>
                  <a:pt x="429769" y="514200"/>
                </a:lnTo>
                <a:lnTo>
                  <a:pt x="420413" y="459230"/>
                </a:lnTo>
                <a:lnTo>
                  <a:pt x="419711" y="413740"/>
                </a:lnTo>
                <a:lnTo>
                  <a:pt x="420513" y="367236"/>
                </a:lnTo>
                <a:lnTo>
                  <a:pt x="422775" y="319747"/>
                </a:lnTo>
                <a:lnTo>
                  <a:pt x="419344" y="260777"/>
                </a:lnTo>
                <a:lnTo>
                  <a:pt x="431488" y="221941"/>
                </a:lnTo>
                <a:lnTo>
                  <a:pt x="437848" y="171685"/>
                </a:lnTo>
                <a:lnTo>
                  <a:pt x="445483" y="120570"/>
                </a:lnTo>
                <a:lnTo>
                  <a:pt x="461450" y="79154"/>
                </a:lnTo>
                <a:lnTo>
                  <a:pt x="471495" y="26412"/>
                </a:lnTo>
                <a:lnTo>
                  <a:pt x="478147" y="9849"/>
                </a:lnTo>
                <a:lnTo>
                  <a:pt x="453574" y="9961"/>
                </a:lnTo>
                <a:lnTo>
                  <a:pt x="439891" y="47739"/>
                </a:lnTo>
                <a:lnTo>
                  <a:pt x="423627" y="89355"/>
                </a:lnTo>
                <a:lnTo>
                  <a:pt x="415632" y="140714"/>
                </a:lnTo>
                <a:lnTo>
                  <a:pt x="408844" y="191258"/>
                </a:lnTo>
                <a:lnTo>
                  <a:pt x="403306" y="240958"/>
                </a:lnTo>
                <a:lnTo>
                  <a:pt x="399062" y="289785"/>
                </a:lnTo>
                <a:lnTo>
                  <a:pt x="396154" y="337711"/>
                </a:lnTo>
                <a:lnTo>
                  <a:pt x="394626" y="384705"/>
                </a:lnTo>
                <a:lnTo>
                  <a:pt x="394520" y="430739"/>
                </a:lnTo>
                <a:lnTo>
                  <a:pt x="395881" y="475784"/>
                </a:lnTo>
                <a:lnTo>
                  <a:pt x="405854" y="530339"/>
                </a:lnTo>
                <a:lnTo>
                  <a:pt x="410275" y="573318"/>
                </a:lnTo>
                <a:lnTo>
                  <a:pt x="423395" y="625749"/>
                </a:lnTo>
                <a:lnTo>
                  <a:pt x="438154" y="677074"/>
                </a:lnTo>
                <a:lnTo>
                  <a:pt x="447489" y="716738"/>
                </a:lnTo>
                <a:lnTo>
                  <a:pt x="465653" y="765765"/>
                </a:lnTo>
                <a:lnTo>
                  <a:pt x="485584" y="813600"/>
                </a:lnTo>
                <a:lnTo>
                  <a:pt x="507326" y="860213"/>
                </a:lnTo>
                <a:lnTo>
                  <a:pt x="530921" y="905575"/>
                </a:lnTo>
                <a:lnTo>
                  <a:pt x="556412" y="949657"/>
                </a:lnTo>
                <a:lnTo>
                  <a:pt x="583844" y="992431"/>
                </a:lnTo>
                <a:lnTo>
                  <a:pt x="613243" y="1033876"/>
                </a:lnTo>
                <a:lnTo>
                  <a:pt x="644583" y="1074012"/>
                </a:lnTo>
                <a:lnTo>
                  <a:pt x="677819" y="1112869"/>
                </a:lnTo>
                <a:lnTo>
                  <a:pt x="712908" y="1150475"/>
                </a:lnTo>
                <a:lnTo>
                  <a:pt x="749808" y="1186859"/>
                </a:lnTo>
                <a:lnTo>
                  <a:pt x="788475" y="1222050"/>
                </a:lnTo>
                <a:lnTo>
                  <a:pt x="828867" y="1256078"/>
                </a:lnTo>
                <a:lnTo>
                  <a:pt x="863836" y="1278444"/>
                </a:lnTo>
                <a:lnTo>
                  <a:pt x="907547" y="1310232"/>
                </a:lnTo>
                <a:lnTo>
                  <a:pt x="945749" y="1330417"/>
                </a:lnTo>
                <a:lnTo>
                  <a:pt x="992606" y="1360081"/>
                </a:lnTo>
                <a:lnTo>
                  <a:pt x="1033869" y="1378200"/>
                </a:lnTo>
                <a:lnTo>
                  <a:pt x="1076598" y="1395330"/>
                </a:lnTo>
                <a:lnTo>
                  <a:pt x="1120749" y="1411499"/>
                </a:lnTo>
                <a:lnTo>
                  <a:pt x="1166280" y="1426738"/>
                </a:lnTo>
                <a:lnTo>
                  <a:pt x="1213148" y="1441075"/>
                </a:lnTo>
                <a:lnTo>
                  <a:pt x="1261309" y="1454539"/>
                </a:lnTo>
                <a:lnTo>
                  <a:pt x="1310721" y="1467159"/>
                </a:lnTo>
                <a:lnTo>
                  <a:pt x="1361339" y="1478964"/>
                </a:lnTo>
                <a:lnTo>
                  <a:pt x="1406019" y="1479457"/>
                </a:lnTo>
                <a:lnTo>
                  <a:pt x="1451819" y="1479193"/>
                </a:lnTo>
                <a:lnTo>
                  <a:pt x="1505801" y="1488729"/>
                </a:lnTo>
                <a:close/>
              </a:path>
              <a:path w="1757680" h="1701800">
                <a:moveTo>
                  <a:pt x="599276" y="9295"/>
                </a:moveTo>
                <a:lnTo>
                  <a:pt x="599997" y="983"/>
                </a:lnTo>
                <a:lnTo>
                  <a:pt x="479935" y="5396"/>
                </a:lnTo>
                <a:lnTo>
                  <a:pt x="478147" y="9849"/>
                </a:lnTo>
                <a:lnTo>
                  <a:pt x="599276" y="9295"/>
                </a:lnTo>
                <a:close/>
              </a:path>
              <a:path w="1757680" h="1701800">
                <a:moveTo>
                  <a:pt x="872181" y="8048"/>
                </a:moveTo>
                <a:lnTo>
                  <a:pt x="599276" y="9295"/>
                </a:lnTo>
                <a:lnTo>
                  <a:pt x="597222" y="33497"/>
                </a:lnTo>
                <a:lnTo>
                  <a:pt x="631501" y="10366"/>
                </a:lnTo>
                <a:lnTo>
                  <a:pt x="791014" y="9973"/>
                </a:lnTo>
                <a:lnTo>
                  <a:pt x="791400" y="25034"/>
                </a:lnTo>
                <a:lnTo>
                  <a:pt x="815268" y="8928"/>
                </a:lnTo>
                <a:lnTo>
                  <a:pt x="872181" y="8048"/>
                </a:lnTo>
                <a:close/>
              </a:path>
              <a:path w="1757680" h="1701800">
                <a:moveTo>
                  <a:pt x="1616689" y="1367938"/>
                </a:moveTo>
                <a:lnTo>
                  <a:pt x="1650291" y="1345263"/>
                </a:lnTo>
                <a:lnTo>
                  <a:pt x="1598627" y="1334163"/>
                </a:lnTo>
                <a:lnTo>
                  <a:pt x="1555243" y="1332797"/>
                </a:lnTo>
                <a:lnTo>
                  <a:pt x="1505971" y="1320082"/>
                </a:lnTo>
                <a:lnTo>
                  <a:pt x="1457957" y="1306519"/>
                </a:lnTo>
                <a:lnTo>
                  <a:pt x="1411243" y="1292079"/>
                </a:lnTo>
                <a:lnTo>
                  <a:pt x="1365869" y="1276734"/>
                </a:lnTo>
                <a:lnTo>
                  <a:pt x="1314772" y="1249930"/>
                </a:lnTo>
                <a:lnTo>
                  <a:pt x="1272202" y="1232693"/>
                </a:lnTo>
                <a:lnTo>
                  <a:pt x="1231096" y="1214468"/>
                </a:lnTo>
                <a:lnTo>
                  <a:pt x="1184392" y="1184701"/>
                </a:lnTo>
                <a:lnTo>
                  <a:pt x="1146337" y="1164417"/>
                </a:lnTo>
                <a:lnTo>
                  <a:pt x="1102766" y="1132534"/>
                </a:lnTo>
                <a:lnTo>
                  <a:pt x="1060824" y="1099553"/>
                </a:lnTo>
                <a:lnTo>
                  <a:pt x="1020551" y="1065445"/>
                </a:lnTo>
                <a:lnTo>
                  <a:pt x="981990" y="1030182"/>
                </a:lnTo>
                <a:lnTo>
                  <a:pt x="945181" y="993736"/>
                </a:lnTo>
                <a:lnTo>
                  <a:pt x="910166" y="956080"/>
                </a:lnTo>
                <a:lnTo>
                  <a:pt x="876985" y="917187"/>
                </a:lnTo>
                <a:lnTo>
                  <a:pt x="845680" y="877027"/>
                </a:lnTo>
                <a:lnTo>
                  <a:pt x="816292" y="835574"/>
                </a:lnTo>
                <a:lnTo>
                  <a:pt x="788849" y="792808"/>
                </a:lnTo>
                <a:lnTo>
                  <a:pt x="763323" y="748749"/>
                </a:lnTo>
                <a:lnTo>
                  <a:pt x="739672" y="703425"/>
                </a:lnTo>
                <a:lnTo>
                  <a:pt x="717856" y="656862"/>
                </a:lnTo>
                <a:lnTo>
                  <a:pt x="697834" y="609089"/>
                </a:lnTo>
                <a:lnTo>
                  <a:pt x="679563" y="560134"/>
                </a:lnTo>
                <a:lnTo>
                  <a:pt x="663004" y="510024"/>
                </a:lnTo>
                <a:lnTo>
                  <a:pt x="648115" y="458787"/>
                </a:lnTo>
                <a:lnTo>
                  <a:pt x="641958" y="416978"/>
                </a:lnTo>
                <a:lnTo>
                  <a:pt x="630285" y="363571"/>
                </a:lnTo>
                <a:lnTo>
                  <a:pt x="620159" y="309120"/>
                </a:lnTo>
                <a:lnTo>
                  <a:pt x="618641" y="264181"/>
                </a:lnTo>
                <a:lnTo>
                  <a:pt x="618588" y="218254"/>
                </a:lnTo>
                <a:lnTo>
                  <a:pt x="612853" y="160839"/>
                </a:lnTo>
                <a:lnTo>
                  <a:pt x="615604" y="113020"/>
                </a:lnTo>
                <a:lnTo>
                  <a:pt x="619696" y="64295"/>
                </a:lnTo>
                <a:lnTo>
                  <a:pt x="625087" y="14694"/>
                </a:lnTo>
                <a:lnTo>
                  <a:pt x="597222" y="33497"/>
                </a:lnTo>
                <a:lnTo>
                  <a:pt x="594497" y="65979"/>
                </a:lnTo>
                <a:lnTo>
                  <a:pt x="591574" y="113914"/>
                </a:lnTo>
                <a:lnTo>
                  <a:pt x="589853" y="161039"/>
                </a:lnTo>
                <a:lnTo>
                  <a:pt x="589367" y="207330"/>
                </a:lnTo>
                <a:lnTo>
                  <a:pt x="590151" y="252764"/>
                </a:lnTo>
                <a:lnTo>
                  <a:pt x="599343" y="307845"/>
                </a:lnTo>
                <a:lnTo>
                  <a:pt x="602771" y="351495"/>
                </a:lnTo>
                <a:lnTo>
                  <a:pt x="607572" y="394219"/>
                </a:lnTo>
                <a:lnTo>
                  <a:pt x="620885" y="446519"/>
                </a:lnTo>
                <a:lnTo>
                  <a:pt x="628538" y="487318"/>
                </a:lnTo>
                <a:lnTo>
                  <a:pt x="644772" y="537648"/>
                </a:lnTo>
                <a:lnTo>
                  <a:pt x="662517" y="586957"/>
                </a:lnTo>
                <a:lnTo>
                  <a:pt x="681810" y="635223"/>
                </a:lnTo>
                <a:lnTo>
                  <a:pt x="695580" y="671894"/>
                </a:lnTo>
                <a:lnTo>
                  <a:pt x="718069" y="718003"/>
                </a:lnTo>
                <a:lnTo>
                  <a:pt x="742209" y="762997"/>
                </a:lnTo>
                <a:lnTo>
                  <a:pt x="768033" y="806855"/>
                </a:lnTo>
                <a:lnTo>
                  <a:pt x="795578" y="849552"/>
                </a:lnTo>
                <a:lnTo>
                  <a:pt x="824864" y="891074"/>
                </a:lnTo>
                <a:lnTo>
                  <a:pt x="855871" y="931435"/>
                </a:lnTo>
                <a:lnTo>
                  <a:pt x="888562" y="970659"/>
                </a:lnTo>
                <a:lnTo>
                  <a:pt x="922904" y="1008769"/>
                </a:lnTo>
                <a:lnTo>
                  <a:pt x="958861" y="1045789"/>
                </a:lnTo>
                <a:lnTo>
                  <a:pt x="989296" y="1071215"/>
                </a:lnTo>
                <a:lnTo>
                  <a:pt x="1028381" y="1106124"/>
                </a:lnTo>
                <a:lnTo>
                  <a:pt x="1068978" y="1140013"/>
                </a:lnTo>
                <a:lnTo>
                  <a:pt x="1103949" y="1162378"/>
                </a:lnTo>
                <a:lnTo>
                  <a:pt x="1147467" y="1194297"/>
                </a:lnTo>
                <a:lnTo>
                  <a:pt x="1185289" y="1214737"/>
                </a:lnTo>
                <a:lnTo>
                  <a:pt x="1224484" y="1234251"/>
                </a:lnTo>
                <a:lnTo>
                  <a:pt x="1272123" y="1263389"/>
                </a:lnTo>
                <a:lnTo>
                  <a:pt x="1313962" y="1281119"/>
                </a:lnTo>
                <a:lnTo>
                  <a:pt x="1357072" y="1297991"/>
                </a:lnTo>
                <a:lnTo>
                  <a:pt x="1401417" y="1314031"/>
                </a:lnTo>
                <a:lnTo>
                  <a:pt x="1446962" y="1329260"/>
                </a:lnTo>
                <a:lnTo>
                  <a:pt x="1493674" y="1343702"/>
                </a:lnTo>
                <a:lnTo>
                  <a:pt x="1541517" y="1357380"/>
                </a:lnTo>
                <a:lnTo>
                  <a:pt x="1583354" y="1359791"/>
                </a:lnTo>
                <a:lnTo>
                  <a:pt x="1616689" y="1367938"/>
                </a:lnTo>
                <a:close/>
              </a:path>
              <a:path w="1757680" h="1701800">
                <a:moveTo>
                  <a:pt x="1753977" y="1381221"/>
                </a:moveTo>
                <a:lnTo>
                  <a:pt x="1753903" y="1198740"/>
                </a:lnTo>
                <a:lnTo>
                  <a:pt x="1747021" y="1203384"/>
                </a:lnTo>
                <a:lnTo>
                  <a:pt x="1699608" y="1189416"/>
                </a:lnTo>
                <a:lnTo>
                  <a:pt x="1653397" y="1174636"/>
                </a:lnTo>
                <a:lnTo>
                  <a:pt x="1608425" y="1159020"/>
                </a:lnTo>
                <a:lnTo>
                  <a:pt x="1564725" y="1142545"/>
                </a:lnTo>
                <a:lnTo>
                  <a:pt x="1522333" y="1125188"/>
                </a:lnTo>
                <a:lnTo>
                  <a:pt x="1474180" y="1096398"/>
                </a:lnTo>
                <a:lnTo>
                  <a:pt x="1434509" y="1077205"/>
                </a:lnTo>
                <a:lnTo>
                  <a:pt x="1389147" y="1046531"/>
                </a:lnTo>
                <a:lnTo>
                  <a:pt x="1345233" y="1014880"/>
                </a:lnTo>
                <a:lnTo>
                  <a:pt x="1309905" y="992756"/>
                </a:lnTo>
                <a:lnTo>
                  <a:pt x="1268992" y="959081"/>
                </a:lnTo>
                <a:lnTo>
                  <a:pt x="1229631" y="924357"/>
                </a:lnTo>
                <a:lnTo>
                  <a:pt x="1191858" y="888562"/>
                </a:lnTo>
                <a:lnTo>
                  <a:pt x="1155708" y="851672"/>
                </a:lnTo>
                <a:lnTo>
                  <a:pt x="1121216" y="813663"/>
                </a:lnTo>
                <a:lnTo>
                  <a:pt x="1088417" y="774512"/>
                </a:lnTo>
                <a:lnTo>
                  <a:pt x="1057345" y="734195"/>
                </a:lnTo>
                <a:lnTo>
                  <a:pt x="1028037" y="692688"/>
                </a:lnTo>
                <a:lnTo>
                  <a:pt x="1000515" y="649976"/>
                </a:lnTo>
                <a:lnTo>
                  <a:pt x="974755" y="606074"/>
                </a:lnTo>
                <a:lnTo>
                  <a:pt x="950724" y="561006"/>
                </a:lnTo>
                <a:lnTo>
                  <a:pt x="928385" y="514796"/>
                </a:lnTo>
                <a:lnTo>
                  <a:pt x="907705" y="467467"/>
                </a:lnTo>
                <a:lnTo>
                  <a:pt x="888647" y="419043"/>
                </a:lnTo>
                <a:lnTo>
                  <a:pt x="871178" y="369548"/>
                </a:lnTo>
                <a:lnTo>
                  <a:pt x="855261" y="319004"/>
                </a:lnTo>
                <a:lnTo>
                  <a:pt x="847965" y="277964"/>
                </a:lnTo>
                <a:lnTo>
                  <a:pt x="835049" y="225396"/>
                </a:lnTo>
                <a:lnTo>
                  <a:pt x="823580" y="171851"/>
                </a:lnTo>
                <a:lnTo>
                  <a:pt x="820628" y="127879"/>
                </a:lnTo>
                <a:lnTo>
                  <a:pt x="819054" y="82979"/>
                </a:lnTo>
                <a:lnTo>
                  <a:pt x="811718" y="26645"/>
                </a:lnTo>
                <a:lnTo>
                  <a:pt x="815268" y="8928"/>
                </a:lnTo>
                <a:lnTo>
                  <a:pt x="791400" y="25034"/>
                </a:lnTo>
                <a:lnTo>
                  <a:pt x="791786" y="40095"/>
                </a:lnTo>
                <a:lnTo>
                  <a:pt x="791908" y="85976"/>
                </a:lnTo>
                <a:lnTo>
                  <a:pt x="793381" y="130945"/>
                </a:lnTo>
                <a:lnTo>
                  <a:pt x="803345" y="185505"/>
                </a:lnTo>
                <a:lnTo>
                  <a:pt x="807626" y="228580"/>
                </a:lnTo>
                <a:lnTo>
                  <a:pt x="820435" y="281063"/>
                </a:lnTo>
                <a:lnTo>
                  <a:pt x="834800" y="332811"/>
                </a:lnTo>
                <a:lnTo>
                  <a:pt x="850659" y="383394"/>
                </a:lnTo>
                <a:lnTo>
                  <a:pt x="868079" y="432923"/>
                </a:lnTo>
                <a:lnTo>
                  <a:pt x="887094" y="481375"/>
                </a:lnTo>
                <a:lnTo>
                  <a:pt x="907741" y="528727"/>
                </a:lnTo>
                <a:lnTo>
                  <a:pt x="930053" y="574955"/>
                </a:lnTo>
                <a:lnTo>
                  <a:pt x="954066" y="620036"/>
                </a:lnTo>
                <a:lnTo>
                  <a:pt x="979814" y="663945"/>
                </a:lnTo>
                <a:lnTo>
                  <a:pt x="1007332" y="706659"/>
                </a:lnTo>
                <a:lnTo>
                  <a:pt x="1036645" y="748164"/>
                </a:lnTo>
                <a:lnTo>
                  <a:pt x="1067728" y="788473"/>
                </a:lnTo>
                <a:lnTo>
                  <a:pt x="1100546" y="827611"/>
                </a:lnTo>
                <a:lnTo>
                  <a:pt x="1142169" y="876130"/>
                </a:lnTo>
                <a:lnTo>
                  <a:pt x="1178353" y="912996"/>
                </a:lnTo>
                <a:lnTo>
                  <a:pt x="1209065" y="938235"/>
                </a:lnTo>
                <a:lnTo>
                  <a:pt x="1248476" y="972925"/>
                </a:lnTo>
                <a:lnTo>
                  <a:pt x="1289448" y="1006561"/>
                </a:lnTo>
                <a:lnTo>
                  <a:pt x="1331947" y="1039167"/>
                </a:lnTo>
                <a:lnTo>
                  <a:pt x="1375936" y="1070767"/>
                </a:lnTo>
                <a:lnTo>
                  <a:pt x="1414278" y="1090857"/>
                </a:lnTo>
                <a:lnTo>
                  <a:pt x="1461146" y="1120515"/>
                </a:lnTo>
                <a:lnTo>
                  <a:pt x="1502296" y="1138710"/>
                </a:lnTo>
                <a:lnTo>
                  <a:pt x="1551901" y="1166520"/>
                </a:lnTo>
                <a:lnTo>
                  <a:pt x="1595719" y="1182915"/>
                </a:lnTo>
                <a:lnTo>
                  <a:pt x="1640819" y="1198444"/>
                </a:lnTo>
                <a:lnTo>
                  <a:pt x="1687166" y="1213133"/>
                </a:lnTo>
                <a:lnTo>
                  <a:pt x="1734725" y="1227003"/>
                </a:lnTo>
                <a:lnTo>
                  <a:pt x="1693541" y="1285436"/>
                </a:lnTo>
                <a:lnTo>
                  <a:pt x="1753055" y="1245276"/>
                </a:lnTo>
                <a:lnTo>
                  <a:pt x="1752906" y="1352624"/>
                </a:lnTo>
                <a:lnTo>
                  <a:pt x="1717588" y="1376457"/>
                </a:lnTo>
                <a:lnTo>
                  <a:pt x="1737160" y="1378571"/>
                </a:lnTo>
                <a:lnTo>
                  <a:pt x="1753977" y="1381221"/>
                </a:lnTo>
                <a:close/>
              </a:path>
              <a:path w="1757680" h="1701800">
                <a:moveTo>
                  <a:pt x="1001491" y="7457"/>
                </a:moveTo>
                <a:lnTo>
                  <a:pt x="1001164" y="6054"/>
                </a:lnTo>
                <a:lnTo>
                  <a:pt x="872181" y="8048"/>
                </a:lnTo>
                <a:lnTo>
                  <a:pt x="1001491" y="7457"/>
                </a:lnTo>
                <a:close/>
              </a:path>
              <a:path w="1757680" h="1701800">
                <a:moveTo>
                  <a:pt x="1729405" y="1016098"/>
                </a:moveTo>
                <a:lnTo>
                  <a:pt x="1753249" y="1000008"/>
                </a:lnTo>
                <a:lnTo>
                  <a:pt x="1737216" y="995506"/>
                </a:lnTo>
                <a:lnTo>
                  <a:pt x="1689583" y="966364"/>
                </a:lnTo>
                <a:lnTo>
                  <a:pt x="1650407" y="946838"/>
                </a:lnTo>
                <a:lnTo>
                  <a:pt x="1605511" y="915850"/>
                </a:lnTo>
                <a:lnTo>
                  <a:pt x="1562031" y="883905"/>
                </a:lnTo>
                <a:lnTo>
                  <a:pt x="1520000" y="850984"/>
                </a:lnTo>
                <a:lnTo>
                  <a:pt x="1486555" y="827590"/>
                </a:lnTo>
                <a:lnTo>
                  <a:pt x="1447518" y="792647"/>
                </a:lnTo>
                <a:lnTo>
                  <a:pt x="1410028" y="756662"/>
                </a:lnTo>
                <a:lnTo>
                  <a:pt x="1374115" y="719612"/>
                </a:lnTo>
                <a:lnTo>
                  <a:pt x="1339812" y="681475"/>
                </a:lnTo>
                <a:lnTo>
                  <a:pt x="1300047" y="631703"/>
                </a:lnTo>
                <a:lnTo>
                  <a:pt x="1269061" y="591329"/>
                </a:lnTo>
                <a:lnTo>
                  <a:pt x="1239781" y="549802"/>
                </a:lnTo>
                <a:lnTo>
                  <a:pt x="1212230" y="507110"/>
                </a:lnTo>
                <a:lnTo>
                  <a:pt x="1186386" y="463265"/>
                </a:lnTo>
                <a:lnTo>
                  <a:pt x="1162216" y="418291"/>
                </a:lnTo>
                <a:lnTo>
                  <a:pt x="1132584" y="361681"/>
                </a:lnTo>
                <a:lnTo>
                  <a:pt x="1111667" y="314512"/>
                </a:lnTo>
                <a:lnTo>
                  <a:pt x="1092327" y="266278"/>
                </a:lnTo>
                <a:lnTo>
                  <a:pt x="1081637" y="227529"/>
                </a:lnTo>
                <a:lnTo>
                  <a:pt x="1065356" y="177231"/>
                </a:lnTo>
                <a:lnTo>
                  <a:pt x="1050522" y="125800"/>
                </a:lnTo>
                <a:lnTo>
                  <a:pt x="1037205" y="73659"/>
                </a:lnTo>
                <a:lnTo>
                  <a:pt x="1032374" y="30956"/>
                </a:lnTo>
                <a:lnTo>
                  <a:pt x="1026323" y="7344"/>
                </a:lnTo>
                <a:lnTo>
                  <a:pt x="1001491" y="7457"/>
                </a:lnTo>
                <a:lnTo>
                  <a:pt x="1004249" y="19292"/>
                </a:lnTo>
                <a:lnTo>
                  <a:pt x="1009365" y="61803"/>
                </a:lnTo>
                <a:lnTo>
                  <a:pt x="1022850" y="113988"/>
                </a:lnTo>
                <a:lnTo>
                  <a:pt x="1030524" y="154773"/>
                </a:lnTo>
                <a:lnTo>
                  <a:pt x="1046621" y="205195"/>
                </a:lnTo>
                <a:lnTo>
                  <a:pt x="1064064" y="254708"/>
                </a:lnTo>
                <a:lnTo>
                  <a:pt x="1075779" y="292766"/>
                </a:lnTo>
                <a:lnTo>
                  <a:pt x="1095998" y="340406"/>
                </a:lnTo>
                <a:lnTo>
                  <a:pt x="1117647" y="387082"/>
                </a:lnTo>
                <a:lnTo>
                  <a:pt x="1140752" y="432775"/>
                </a:lnTo>
                <a:lnTo>
                  <a:pt x="1165340" y="477467"/>
                </a:lnTo>
                <a:lnTo>
                  <a:pt x="1191440" y="521139"/>
                </a:lnTo>
                <a:lnTo>
                  <a:pt x="1219077" y="563774"/>
                </a:lnTo>
                <a:lnTo>
                  <a:pt x="1248271" y="605358"/>
                </a:lnTo>
                <a:lnTo>
                  <a:pt x="1279003" y="645904"/>
                </a:lnTo>
                <a:lnTo>
                  <a:pt x="1311246" y="685430"/>
                </a:lnTo>
                <a:lnTo>
                  <a:pt x="1344973" y="723956"/>
                </a:lnTo>
                <a:lnTo>
                  <a:pt x="1380156" y="761498"/>
                </a:lnTo>
                <a:lnTo>
                  <a:pt x="1416768" y="798077"/>
                </a:lnTo>
                <a:lnTo>
                  <a:pt x="1447677" y="823182"/>
                </a:lnTo>
                <a:lnTo>
                  <a:pt x="1487065" y="857887"/>
                </a:lnTo>
                <a:lnTo>
                  <a:pt x="1527799" y="891684"/>
                </a:lnTo>
                <a:lnTo>
                  <a:pt x="1562750" y="914063"/>
                </a:lnTo>
                <a:lnTo>
                  <a:pt x="1606096" y="946097"/>
                </a:lnTo>
                <a:lnTo>
                  <a:pt x="1643603" y="966750"/>
                </a:lnTo>
                <a:lnTo>
                  <a:pt x="1689451" y="997096"/>
                </a:lnTo>
                <a:lnTo>
                  <a:pt x="1729405" y="1016098"/>
                </a:lnTo>
                <a:close/>
              </a:path>
              <a:path w="1757680" h="1701800">
                <a:moveTo>
                  <a:pt x="1236191" y="6385"/>
                </a:moveTo>
                <a:lnTo>
                  <a:pt x="1234639" y="1557"/>
                </a:lnTo>
                <a:lnTo>
                  <a:pt x="1025679" y="4831"/>
                </a:lnTo>
                <a:lnTo>
                  <a:pt x="1026323" y="7344"/>
                </a:lnTo>
                <a:lnTo>
                  <a:pt x="1236191" y="6385"/>
                </a:lnTo>
                <a:close/>
              </a:path>
              <a:path w="1757680" h="1701800">
                <a:moveTo>
                  <a:pt x="1753729" y="765497"/>
                </a:moveTo>
                <a:lnTo>
                  <a:pt x="1753716" y="732662"/>
                </a:lnTo>
                <a:lnTo>
                  <a:pt x="1749159" y="726989"/>
                </a:lnTo>
                <a:lnTo>
                  <a:pt x="1716338" y="703173"/>
                </a:lnTo>
                <a:lnTo>
                  <a:pt x="1677675" y="667979"/>
                </a:lnTo>
                <a:lnTo>
                  <a:pt x="1640300" y="631916"/>
                </a:lnTo>
                <a:lnTo>
                  <a:pt x="1611340" y="605495"/>
                </a:lnTo>
                <a:lnTo>
                  <a:pt x="1576612" y="567645"/>
                </a:lnTo>
                <a:lnTo>
                  <a:pt x="1543244" y="528878"/>
                </a:lnTo>
                <a:lnTo>
                  <a:pt x="1511261" y="489176"/>
                </a:lnTo>
                <a:lnTo>
                  <a:pt x="1480687" y="448523"/>
                </a:lnTo>
                <a:lnTo>
                  <a:pt x="1451547" y="406903"/>
                </a:lnTo>
                <a:lnTo>
                  <a:pt x="1423856" y="364304"/>
                </a:lnTo>
                <a:lnTo>
                  <a:pt x="1397599" y="320738"/>
                </a:lnTo>
                <a:lnTo>
                  <a:pt x="1372751" y="276221"/>
                </a:lnTo>
                <a:lnTo>
                  <a:pt x="1349288" y="230770"/>
                </a:lnTo>
                <a:lnTo>
                  <a:pt x="1334289" y="194928"/>
                </a:lnTo>
                <a:lnTo>
                  <a:pt x="1313522" y="147658"/>
                </a:lnTo>
                <a:lnTo>
                  <a:pt x="1294066" y="99502"/>
                </a:lnTo>
                <a:lnTo>
                  <a:pt x="1275898" y="50478"/>
                </a:lnTo>
                <a:lnTo>
                  <a:pt x="1266096" y="11129"/>
                </a:lnTo>
                <a:lnTo>
                  <a:pt x="1263379" y="6261"/>
                </a:lnTo>
                <a:lnTo>
                  <a:pt x="1236191" y="6385"/>
                </a:lnTo>
                <a:lnTo>
                  <a:pt x="1250872" y="52045"/>
                </a:lnTo>
                <a:lnTo>
                  <a:pt x="1268402" y="101499"/>
                </a:lnTo>
                <a:lnTo>
                  <a:pt x="1287298" y="150032"/>
                </a:lnTo>
                <a:lnTo>
                  <a:pt x="1307586" y="197626"/>
                </a:lnTo>
                <a:lnTo>
                  <a:pt x="1329293" y="244263"/>
                </a:lnTo>
                <a:lnTo>
                  <a:pt x="1352444" y="289924"/>
                </a:lnTo>
                <a:lnTo>
                  <a:pt x="1377067" y="334593"/>
                </a:lnTo>
                <a:lnTo>
                  <a:pt x="1403187" y="378251"/>
                </a:lnTo>
                <a:lnTo>
                  <a:pt x="1430832" y="420881"/>
                </a:lnTo>
                <a:lnTo>
                  <a:pt x="1460018" y="462470"/>
                </a:lnTo>
                <a:lnTo>
                  <a:pt x="1490729" y="503031"/>
                </a:lnTo>
                <a:lnTo>
                  <a:pt x="1522937" y="542581"/>
                </a:lnTo>
                <a:lnTo>
                  <a:pt x="1556617" y="581138"/>
                </a:lnTo>
                <a:lnTo>
                  <a:pt x="1591742" y="618720"/>
                </a:lnTo>
                <a:lnTo>
                  <a:pt x="1628285" y="655345"/>
                </a:lnTo>
                <a:lnTo>
                  <a:pt x="1666220" y="691030"/>
                </a:lnTo>
                <a:lnTo>
                  <a:pt x="1705520" y="725794"/>
                </a:lnTo>
                <a:lnTo>
                  <a:pt x="1746159" y="759655"/>
                </a:lnTo>
                <a:lnTo>
                  <a:pt x="1753729" y="765497"/>
                </a:lnTo>
                <a:close/>
              </a:path>
              <a:path w="1757680" h="1701800">
                <a:moveTo>
                  <a:pt x="1424546" y="5524"/>
                </a:moveTo>
                <a:lnTo>
                  <a:pt x="1259885" y="0"/>
                </a:lnTo>
                <a:lnTo>
                  <a:pt x="1263379" y="6261"/>
                </a:lnTo>
                <a:lnTo>
                  <a:pt x="1424546" y="5524"/>
                </a:lnTo>
                <a:close/>
              </a:path>
              <a:path w="1757680" h="1701800">
                <a:moveTo>
                  <a:pt x="1753423" y="4022"/>
                </a:moveTo>
                <a:lnTo>
                  <a:pt x="1424546" y="5524"/>
                </a:lnTo>
                <a:lnTo>
                  <a:pt x="1497805" y="7982"/>
                </a:lnTo>
                <a:lnTo>
                  <a:pt x="1508230" y="31589"/>
                </a:lnTo>
                <a:lnTo>
                  <a:pt x="1540761" y="9637"/>
                </a:lnTo>
                <a:lnTo>
                  <a:pt x="1753423" y="4022"/>
                </a:lnTo>
                <a:close/>
              </a:path>
              <a:path w="1757680" h="1701800">
                <a:moveTo>
                  <a:pt x="1753555" y="332238"/>
                </a:moveTo>
                <a:lnTo>
                  <a:pt x="1753521" y="247343"/>
                </a:lnTo>
                <a:lnTo>
                  <a:pt x="1704173" y="175146"/>
                </a:lnTo>
                <a:lnTo>
                  <a:pt x="1671957" y="135601"/>
                </a:lnTo>
                <a:lnTo>
                  <a:pt x="1630201" y="87173"/>
                </a:lnTo>
                <a:lnTo>
                  <a:pt x="1593190" y="50863"/>
                </a:lnTo>
                <a:lnTo>
                  <a:pt x="1553902" y="16091"/>
                </a:lnTo>
                <a:lnTo>
                  <a:pt x="1540761" y="9637"/>
                </a:lnTo>
                <a:lnTo>
                  <a:pt x="1508230" y="31589"/>
                </a:lnTo>
                <a:lnTo>
                  <a:pt x="1518655" y="55196"/>
                </a:lnTo>
                <a:lnTo>
                  <a:pt x="1539827" y="40910"/>
                </a:lnTo>
                <a:lnTo>
                  <a:pt x="1572153" y="65059"/>
                </a:lnTo>
                <a:lnTo>
                  <a:pt x="1609293" y="101281"/>
                </a:lnTo>
                <a:lnTo>
                  <a:pt x="1651155" y="149638"/>
                </a:lnTo>
                <a:lnTo>
                  <a:pt x="1683442" y="189135"/>
                </a:lnTo>
                <a:lnTo>
                  <a:pt x="1713168" y="230360"/>
                </a:lnTo>
                <a:lnTo>
                  <a:pt x="1740273" y="273353"/>
                </a:lnTo>
                <a:lnTo>
                  <a:pt x="1752703" y="295608"/>
                </a:lnTo>
                <a:lnTo>
                  <a:pt x="1753555" y="332238"/>
                </a:lnTo>
                <a:close/>
              </a:path>
              <a:path w="1757680" h="1701800">
                <a:moveTo>
                  <a:pt x="1753644" y="551958"/>
                </a:moveTo>
                <a:lnTo>
                  <a:pt x="1753576" y="384558"/>
                </a:lnTo>
                <a:lnTo>
                  <a:pt x="1723155" y="346189"/>
                </a:lnTo>
                <a:lnTo>
                  <a:pt x="1692462" y="305616"/>
                </a:lnTo>
                <a:lnTo>
                  <a:pt x="1663281" y="264024"/>
                </a:lnTo>
                <a:lnTo>
                  <a:pt x="1635631" y="221397"/>
                </a:lnTo>
                <a:lnTo>
                  <a:pt x="1609493" y="177751"/>
                </a:lnTo>
                <a:lnTo>
                  <a:pt x="1584834" y="133107"/>
                </a:lnTo>
                <a:lnTo>
                  <a:pt x="1561623" y="87486"/>
                </a:lnTo>
                <a:lnTo>
                  <a:pt x="1539827" y="40910"/>
                </a:lnTo>
                <a:lnTo>
                  <a:pt x="1518655" y="55196"/>
                </a:lnTo>
                <a:lnTo>
                  <a:pt x="1540603" y="101670"/>
                </a:lnTo>
                <a:lnTo>
                  <a:pt x="1563946" y="147202"/>
                </a:lnTo>
                <a:lnTo>
                  <a:pt x="1588708" y="191777"/>
                </a:lnTo>
                <a:lnTo>
                  <a:pt x="1614913" y="235378"/>
                </a:lnTo>
                <a:lnTo>
                  <a:pt x="1642587" y="277988"/>
                </a:lnTo>
                <a:lnTo>
                  <a:pt x="1671744" y="319597"/>
                </a:lnTo>
                <a:lnTo>
                  <a:pt x="1702370" y="360215"/>
                </a:lnTo>
                <a:lnTo>
                  <a:pt x="1734439" y="399859"/>
                </a:lnTo>
                <a:lnTo>
                  <a:pt x="1751135" y="419234"/>
                </a:lnTo>
                <a:lnTo>
                  <a:pt x="1753644" y="551958"/>
                </a:lnTo>
                <a:close/>
              </a:path>
              <a:path w="1757680" h="1701800">
                <a:moveTo>
                  <a:pt x="1754299" y="248568"/>
                </a:moveTo>
                <a:lnTo>
                  <a:pt x="1753533" y="34590"/>
                </a:lnTo>
                <a:lnTo>
                  <a:pt x="1753521" y="247343"/>
                </a:lnTo>
                <a:lnTo>
                  <a:pt x="1754299" y="248568"/>
                </a:lnTo>
                <a:close/>
              </a:path>
              <a:path w="1757680" h="1701800">
                <a:moveTo>
                  <a:pt x="1754809" y="386113"/>
                </a:moveTo>
                <a:lnTo>
                  <a:pt x="1753555" y="332238"/>
                </a:lnTo>
                <a:lnTo>
                  <a:pt x="1753576" y="384558"/>
                </a:lnTo>
                <a:lnTo>
                  <a:pt x="1754809" y="386113"/>
                </a:lnTo>
                <a:close/>
              </a:path>
              <a:path w="1757680" h="1701800">
                <a:moveTo>
                  <a:pt x="1757139" y="736925"/>
                </a:moveTo>
                <a:lnTo>
                  <a:pt x="1753708" y="555387"/>
                </a:lnTo>
                <a:lnTo>
                  <a:pt x="1753651" y="570747"/>
                </a:lnTo>
                <a:lnTo>
                  <a:pt x="1753716" y="732662"/>
                </a:lnTo>
                <a:lnTo>
                  <a:pt x="1757139" y="736925"/>
                </a:lnTo>
                <a:close/>
              </a:path>
              <a:path w="1757680" h="1701800">
                <a:moveTo>
                  <a:pt x="1753809" y="962903"/>
                </a:moveTo>
                <a:lnTo>
                  <a:pt x="1756751" y="767829"/>
                </a:lnTo>
                <a:lnTo>
                  <a:pt x="1753729" y="765497"/>
                </a:lnTo>
                <a:lnTo>
                  <a:pt x="1753809" y="962903"/>
                </a:lnTo>
                <a:close/>
              </a:path>
              <a:path w="1757680" h="1701800">
                <a:moveTo>
                  <a:pt x="1753835" y="1029390"/>
                </a:moveTo>
                <a:lnTo>
                  <a:pt x="1753811" y="968987"/>
                </a:lnTo>
                <a:lnTo>
                  <a:pt x="1753482" y="984529"/>
                </a:lnTo>
                <a:lnTo>
                  <a:pt x="1753249" y="1000008"/>
                </a:lnTo>
                <a:lnTo>
                  <a:pt x="1729405" y="1016098"/>
                </a:lnTo>
                <a:lnTo>
                  <a:pt x="1753835" y="1029390"/>
                </a:lnTo>
                <a:close/>
              </a:path>
              <a:path w="1757680" h="1701800">
                <a:moveTo>
                  <a:pt x="1753903" y="1198740"/>
                </a:moveTo>
                <a:lnTo>
                  <a:pt x="1754659" y="1198230"/>
                </a:lnTo>
                <a:lnTo>
                  <a:pt x="1754544" y="1029776"/>
                </a:lnTo>
                <a:lnTo>
                  <a:pt x="1753835" y="1029390"/>
                </a:lnTo>
                <a:lnTo>
                  <a:pt x="1753903" y="1198740"/>
                </a:lnTo>
                <a:close/>
              </a:path>
              <a:path w="1757680" h="1701800">
                <a:moveTo>
                  <a:pt x="1717588" y="1376457"/>
                </a:moveTo>
                <a:lnTo>
                  <a:pt x="1752906" y="1352624"/>
                </a:lnTo>
                <a:lnTo>
                  <a:pt x="1724831" y="1356248"/>
                </a:lnTo>
                <a:lnTo>
                  <a:pt x="1683474" y="1353513"/>
                </a:lnTo>
                <a:lnTo>
                  <a:pt x="1744014" y="1266698"/>
                </a:lnTo>
                <a:lnTo>
                  <a:pt x="1753055" y="1245276"/>
                </a:lnTo>
                <a:lnTo>
                  <a:pt x="1693541" y="1285436"/>
                </a:lnTo>
                <a:lnTo>
                  <a:pt x="1650291" y="1345263"/>
                </a:lnTo>
                <a:lnTo>
                  <a:pt x="1616689" y="1367938"/>
                </a:lnTo>
                <a:lnTo>
                  <a:pt x="1633357" y="1372012"/>
                </a:lnTo>
                <a:lnTo>
                  <a:pt x="1606757" y="1389961"/>
                </a:lnTo>
                <a:lnTo>
                  <a:pt x="1586928" y="1418663"/>
                </a:lnTo>
                <a:lnTo>
                  <a:pt x="1659498" y="1369692"/>
                </a:lnTo>
                <a:lnTo>
                  <a:pt x="1698015" y="1374343"/>
                </a:lnTo>
                <a:lnTo>
                  <a:pt x="1717588" y="1376457"/>
                </a:lnTo>
                <a:close/>
              </a:path>
              <a:path w="1757680" h="1701800">
                <a:moveTo>
                  <a:pt x="1546237" y="1538048"/>
                </a:moveTo>
                <a:lnTo>
                  <a:pt x="1603424" y="1499457"/>
                </a:lnTo>
                <a:lnTo>
                  <a:pt x="1477534" y="1538446"/>
                </a:lnTo>
                <a:lnTo>
                  <a:pt x="1531186" y="1502241"/>
                </a:lnTo>
                <a:lnTo>
                  <a:pt x="1541001" y="1480297"/>
                </a:lnTo>
                <a:lnTo>
                  <a:pt x="1599767" y="1440641"/>
                </a:lnTo>
                <a:lnTo>
                  <a:pt x="1617592" y="1413292"/>
                </a:lnTo>
                <a:lnTo>
                  <a:pt x="1321921" y="1612812"/>
                </a:lnTo>
                <a:lnTo>
                  <a:pt x="1415700" y="1580171"/>
                </a:lnTo>
                <a:lnTo>
                  <a:pt x="1546237" y="1538048"/>
                </a:lnTo>
                <a:close/>
              </a:path>
              <a:path w="1757680" h="1701800">
                <a:moveTo>
                  <a:pt x="1591199" y="1523028"/>
                </a:moveTo>
                <a:lnTo>
                  <a:pt x="1713667" y="1440387"/>
                </a:lnTo>
                <a:lnTo>
                  <a:pt x="1646722" y="1454919"/>
                </a:lnTo>
                <a:lnTo>
                  <a:pt x="1606854" y="1451180"/>
                </a:lnTo>
                <a:lnTo>
                  <a:pt x="1574584" y="1457635"/>
                </a:lnTo>
                <a:lnTo>
                  <a:pt x="1541001" y="1480297"/>
                </a:lnTo>
                <a:lnTo>
                  <a:pt x="1589753" y="1478041"/>
                </a:lnTo>
                <a:lnTo>
                  <a:pt x="1639460" y="1475141"/>
                </a:lnTo>
                <a:lnTo>
                  <a:pt x="1546237" y="1538048"/>
                </a:lnTo>
                <a:lnTo>
                  <a:pt x="1591199" y="1523028"/>
                </a:lnTo>
                <a:close/>
              </a:path>
              <a:path w="1757680" h="1701800">
                <a:moveTo>
                  <a:pt x="1753982" y="1393706"/>
                </a:moveTo>
                <a:lnTo>
                  <a:pt x="1755566" y="1381471"/>
                </a:lnTo>
                <a:lnTo>
                  <a:pt x="1753977" y="1381221"/>
                </a:lnTo>
                <a:lnTo>
                  <a:pt x="1753982" y="1393706"/>
                </a:lnTo>
                <a:close/>
              </a:path>
              <a:path w="1757680" h="1701800">
                <a:moveTo>
                  <a:pt x="1754008" y="1459127"/>
                </a:moveTo>
                <a:lnTo>
                  <a:pt x="1753982" y="1393706"/>
                </a:lnTo>
                <a:lnTo>
                  <a:pt x="1751219" y="1415046"/>
                </a:lnTo>
                <a:lnTo>
                  <a:pt x="1591199" y="1523028"/>
                </a:lnTo>
                <a:lnTo>
                  <a:pt x="1683059" y="1491683"/>
                </a:lnTo>
                <a:lnTo>
                  <a:pt x="1722771" y="1464885"/>
                </a:lnTo>
                <a:lnTo>
                  <a:pt x="1754008" y="1459127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7153" y="1333655"/>
            <a:ext cx="5000609" cy="45815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90749" y="883475"/>
            <a:ext cx="8451850" cy="2886710"/>
          </a:xfrm>
          <a:prstGeom prst="rect"/>
        </p:spPr>
        <p:txBody>
          <a:bodyPr wrap="square" lIns="0" tIns="76835" rIns="0" bIns="0" rtlCol="0" vert="horz">
            <a:spAutoFit/>
          </a:bodyPr>
          <a:lstStyle/>
          <a:p>
            <a:pPr marL="12700" marR="5080">
              <a:lnSpc>
                <a:spcPts val="11060"/>
              </a:lnSpc>
              <a:spcBef>
                <a:spcPts val="605"/>
              </a:spcBef>
            </a:pPr>
            <a:r>
              <a:rPr dirty="0" sz="9550" spc="-630" b="1">
                <a:solidFill>
                  <a:srgbClr val="E3D6D5"/>
                </a:solidFill>
                <a:latin typeface="Arial"/>
                <a:cs typeface="Arial"/>
              </a:rPr>
              <a:t>FEATURES </a:t>
            </a:r>
            <a:r>
              <a:rPr dirty="0" sz="9550" spc="-330" b="1">
                <a:solidFill>
                  <a:srgbClr val="E3D6D5"/>
                </a:solidFill>
                <a:latin typeface="Arial"/>
                <a:cs typeface="Arial"/>
              </a:rPr>
              <a:t>IMPLEMENTED</a:t>
            </a:r>
            <a:endParaRPr sz="95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90749" y="3640408"/>
            <a:ext cx="9863455" cy="5005705"/>
          </a:xfrm>
          <a:prstGeom prst="rect">
            <a:avLst/>
          </a:prstGeom>
        </p:spPr>
        <p:txBody>
          <a:bodyPr wrap="square" lIns="0" tIns="280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dirty="0" sz="4600" spc="-190" b="1">
                <a:solidFill>
                  <a:srgbClr val="F5CB7C"/>
                </a:solidFill>
                <a:latin typeface="Arial"/>
                <a:cs typeface="Arial"/>
              </a:rPr>
              <a:t>Product</a:t>
            </a:r>
            <a:r>
              <a:rPr dirty="0" sz="4600" spc="-13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254" b="1">
                <a:solidFill>
                  <a:srgbClr val="F5CB7C"/>
                </a:solidFill>
                <a:latin typeface="Arial"/>
                <a:cs typeface="Arial"/>
              </a:rPr>
              <a:t>Listing</a:t>
            </a:r>
            <a:r>
              <a:rPr dirty="0" sz="4600" spc="-13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280" b="1">
                <a:solidFill>
                  <a:srgbClr val="F5CB7C"/>
                </a:solidFill>
                <a:latin typeface="Arial"/>
                <a:cs typeface="Arial"/>
              </a:rPr>
              <a:t>Page:</a:t>
            </a:r>
            <a:endParaRPr sz="4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15"/>
              </a:spcBef>
            </a:pPr>
            <a:r>
              <a:rPr dirty="0" sz="4600" spc="-190" b="1">
                <a:solidFill>
                  <a:srgbClr val="F5CB7C"/>
                </a:solidFill>
                <a:latin typeface="Arial"/>
                <a:cs typeface="Arial"/>
              </a:rPr>
              <a:t>Product</a:t>
            </a:r>
            <a:r>
              <a:rPr dirty="0" sz="4600" spc="-17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75" b="1">
                <a:solidFill>
                  <a:srgbClr val="F5CB7C"/>
                </a:solidFill>
                <a:latin typeface="Arial"/>
                <a:cs typeface="Arial"/>
              </a:rPr>
              <a:t>Detail</a:t>
            </a:r>
            <a:r>
              <a:rPr dirty="0" sz="4600" spc="-17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280" b="1">
                <a:solidFill>
                  <a:srgbClr val="F5CB7C"/>
                </a:solidFill>
                <a:latin typeface="Arial"/>
                <a:cs typeface="Arial"/>
              </a:rPr>
              <a:t>Page:</a:t>
            </a:r>
            <a:endParaRPr sz="4600">
              <a:latin typeface="Arial"/>
              <a:cs typeface="Arial"/>
            </a:endParaRPr>
          </a:p>
          <a:p>
            <a:pPr marL="12700" marR="5080">
              <a:lnSpc>
                <a:spcPts val="7980"/>
              </a:lnSpc>
              <a:spcBef>
                <a:spcPts val="335"/>
              </a:spcBef>
            </a:pPr>
            <a:r>
              <a:rPr dirty="0" sz="4600" spc="-254" b="1">
                <a:solidFill>
                  <a:srgbClr val="F5CB7C"/>
                </a:solidFill>
                <a:latin typeface="Arial"/>
                <a:cs typeface="Arial"/>
              </a:rPr>
              <a:t>Add</a:t>
            </a:r>
            <a:r>
              <a:rPr dirty="0" sz="4600" spc="-17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b="1">
                <a:solidFill>
                  <a:srgbClr val="F5CB7C"/>
                </a:solidFill>
                <a:latin typeface="Arial"/>
                <a:cs typeface="Arial"/>
              </a:rPr>
              <a:t>to</a:t>
            </a:r>
            <a:r>
              <a:rPr dirty="0" sz="4600" spc="-26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b="1">
                <a:solidFill>
                  <a:srgbClr val="F5CB7C"/>
                </a:solidFill>
                <a:latin typeface="Arial"/>
                <a:cs typeface="Arial"/>
              </a:rPr>
              <a:t>Cart</a:t>
            </a:r>
            <a:r>
              <a:rPr dirty="0" sz="4600" spc="-204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135" b="1">
                <a:solidFill>
                  <a:srgbClr val="F5CB7C"/>
                </a:solidFill>
                <a:latin typeface="Arial"/>
                <a:cs typeface="Arial"/>
              </a:rPr>
              <a:t>Functionality</a:t>
            </a:r>
            <a:r>
              <a:rPr dirty="0" sz="4600" spc="-18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105" b="1">
                <a:solidFill>
                  <a:srgbClr val="F5CB7C"/>
                </a:solidFill>
                <a:latin typeface="Arial"/>
                <a:cs typeface="Arial"/>
              </a:rPr>
              <a:t>with</a:t>
            </a:r>
            <a:r>
              <a:rPr dirty="0" sz="4600" spc="-204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165" b="1">
                <a:solidFill>
                  <a:srgbClr val="F5CB7C"/>
                </a:solidFill>
                <a:latin typeface="Arial"/>
                <a:cs typeface="Arial"/>
              </a:rPr>
              <a:t>Redux: </a:t>
            </a:r>
            <a:r>
              <a:rPr dirty="0" sz="4600" spc="-215" b="1">
                <a:solidFill>
                  <a:srgbClr val="F5CB7C"/>
                </a:solidFill>
                <a:latin typeface="Arial"/>
                <a:cs typeface="Arial"/>
              </a:rPr>
              <a:t>Pagination</a:t>
            </a:r>
            <a:r>
              <a:rPr dirty="0" sz="4600" spc="-15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105" b="1">
                <a:solidFill>
                  <a:srgbClr val="F5CB7C"/>
                </a:solidFill>
                <a:latin typeface="Arial"/>
                <a:cs typeface="Arial"/>
              </a:rPr>
              <a:t>with</a:t>
            </a:r>
            <a:r>
              <a:rPr dirty="0" sz="4600" spc="-15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225" b="1">
                <a:solidFill>
                  <a:srgbClr val="F5CB7C"/>
                </a:solidFill>
                <a:latin typeface="Arial"/>
                <a:cs typeface="Arial"/>
              </a:rPr>
              <a:t>ShadCN</a:t>
            </a:r>
            <a:r>
              <a:rPr dirty="0" sz="4600" spc="-15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25" b="1">
                <a:solidFill>
                  <a:srgbClr val="F5CB7C"/>
                </a:solidFill>
                <a:latin typeface="Arial"/>
                <a:cs typeface="Arial"/>
              </a:rPr>
              <a:t>UI:</a:t>
            </a:r>
            <a:endParaRPr sz="4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dirty="0" sz="4600" spc="-315" b="1">
                <a:solidFill>
                  <a:srgbClr val="F5CB7C"/>
                </a:solidFill>
                <a:latin typeface="Arial"/>
                <a:cs typeface="Arial"/>
              </a:rPr>
              <a:t>Responsive</a:t>
            </a:r>
            <a:r>
              <a:rPr dirty="0" sz="4600" spc="-15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285" b="1">
                <a:solidFill>
                  <a:srgbClr val="F5CB7C"/>
                </a:solidFill>
                <a:latin typeface="Arial"/>
                <a:cs typeface="Arial"/>
              </a:rPr>
              <a:t>Design</a:t>
            </a:r>
            <a:r>
              <a:rPr dirty="0" sz="4600" spc="-15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105" b="1">
                <a:solidFill>
                  <a:srgbClr val="F5CB7C"/>
                </a:solidFill>
                <a:latin typeface="Arial"/>
                <a:cs typeface="Arial"/>
              </a:rPr>
              <a:t>with</a:t>
            </a:r>
            <a:r>
              <a:rPr dirty="0" sz="4600" spc="-15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165" b="1">
                <a:solidFill>
                  <a:srgbClr val="F5CB7C"/>
                </a:solidFill>
                <a:latin typeface="Arial"/>
                <a:cs typeface="Arial"/>
              </a:rPr>
              <a:t>Tailwind</a:t>
            </a:r>
            <a:r>
              <a:rPr dirty="0" sz="4600" spc="-15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4600" spc="-490" b="1">
                <a:solidFill>
                  <a:srgbClr val="F5CB7C"/>
                </a:solidFill>
                <a:latin typeface="Arial"/>
                <a:cs typeface="Arial"/>
              </a:rPr>
              <a:t>css</a:t>
            </a:r>
            <a:endParaRPr sz="4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7459" y="677314"/>
            <a:ext cx="3695699" cy="330517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930310" y="4223368"/>
            <a:ext cx="4584700" cy="4614545"/>
            <a:chOff x="1930310" y="4223368"/>
            <a:chExt cx="4584700" cy="4614545"/>
          </a:xfrm>
        </p:grpSpPr>
        <p:sp>
          <p:nvSpPr>
            <p:cNvPr id="4" name="object 4" descr=""/>
            <p:cNvSpPr/>
            <p:nvPr/>
          </p:nvSpPr>
          <p:spPr>
            <a:xfrm>
              <a:off x="1930310" y="4223368"/>
              <a:ext cx="4584700" cy="4614545"/>
            </a:xfrm>
            <a:custGeom>
              <a:avLst/>
              <a:gdLst/>
              <a:ahLst/>
              <a:cxnLst/>
              <a:rect l="l" t="t" r="r" b="b"/>
              <a:pathLst>
                <a:path w="4584700" h="4614545">
                  <a:moveTo>
                    <a:pt x="4098846" y="4614519"/>
                  </a:moveTo>
                  <a:lnTo>
                    <a:pt x="485775" y="4614519"/>
                  </a:lnTo>
                  <a:lnTo>
                    <a:pt x="438991" y="4612296"/>
                  </a:lnTo>
                  <a:lnTo>
                    <a:pt x="393465" y="4605760"/>
                  </a:lnTo>
                  <a:lnTo>
                    <a:pt x="349402" y="4595117"/>
                  </a:lnTo>
                  <a:lnTo>
                    <a:pt x="307004" y="4580570"/>
                  </a:lnTo>
                  <a:lnTo>
                    <a:pt x="266474" y="4562321"/>
                  </a:lnTo>
                  <a:lnTo>
                    <a:pt x="228018" y="4540576"/>
                  </a:lnTo>
                  <a:lnTo>
                    <a:pt x="191837" y="4515536"/>
                  </a:lnTo>
                  <a:lnTo>
                    <a:pt x="158136" y="4487406"/>
                  </a:lnTo>
                  <a:lnTo>
                    <a:pt x="127118" y="4456390"/>
                  </a:lnTo>
                  <a:lnTo>
                    <a:pt x="98987" y="4422690"/>
                  </a:lnTo>
                  <a:lnTo>
                    <a:pt x="73947" y="4386511"/>
                  </a:lnTo>
                  <a:lnTo>
                    <a:pt x="52200" y="4348055"/>
                  </a:lnTo>
                  <a:lnTo>
                    <a:pt x="33951" y="4307527"/>
                  </a:lnTo>
                  <a:lnTo>
                    <a:pt x="19402" y="4265130"/>
                  </a:lnTo>
                  <a:lnTo>
                    <a:pt x="8759" y="4221067"/>
                  </a:lnTo>
                  <a:lnTo>
                    <a:pt x="2223" y="4175542"/>
                  </a:lnTo>
                  <a:lnTo>
                    <a:pt x="0" y="4128759"/>
                  </a:lnTo>
                  <a:lnTo>
                    <a:pt x="0" y="485759"/>
                  </a:lnTo>
                  <a:lnTo>
                    <a:pt x="2223" y="438976"/>
                  </a:lnTo>
                  <a:lnTo>
                    <a:pt x="8759" y="393452"/>
                  </a:lnTo>
                  <a:lnTo>
                    <a:pt x="19402" y="349389"/>
                  </a:lnTo>
                  <a:lnTo>
                    <a:pt x="33951" y="306992"/>
                  </a:lnTo>
                  <a:lnTo>
                    <a:pt x="52200" y="266464"/>
                  </a:lnTo>
                  <a:lnTo>
                    <a:pt x="73947" y="228008"/>
                  </a:lnTo>
                  <a:lnTo>
                    <a:pt x="98987" y="191829"/>
                  </a:lnTo>
                  <a:lnTo>
                    <a:pt x="127118" y="158129"/>
                  </a:lnTo>
                  <a:lnTo>
                    <a:pt x="158136" y="127112"/>
                  </a:lnTo>
                  <a:lnTo>
                    <a:pt x="191837" y="98983"/>
                  </a:lnTo>
                  <a:lnTo>
                    <a:pt x="228018" y="73943"/>
                  </a:lnTo>
                  <a:lnTo>
                    <a:pt x="266474" y="52197"/>
                  </a:lnTo>
                  <a:lnTo>
                    <a:pt x="307004" y="33949"/>
                  </a:lnTo>
                  <a:lnTo>
                    <a:pt x="349402" y="19401"/>
                  </a:lnTo>
                  <a:lnTo>
                    <a:pt x="393465" y="8758"/>
                  </a:lnTo>
                  <a:lnTo>
                    <a:pt x="438991" y="2223"/>
                  </a:lnTo>
                  <a:lnTo>
                    <a:pt x="485775" y="0"/>
                  </a:lnTo>
                  <a:lnTo>
                    <a:pt x="4098846" y="0"/>
                  </a:lnTo>
                  <a:lnTo>
                    <a:pt x="4145629" y="2223"/>
                  </a:lnTo>
                  <a:lnTo>
                    <a:pt x="4191154" y="8758"/>
                  </a:lnTo>
                  <a:lnTo>
                    <a:pt x="4235217" y="19401"/>
                  </a:lnTo>
                  <a:lnTo>
                    <a:pt x="4277614" y="33949"/>
                  </a:lnTo>
                  <a:lnTo>
                    <a:pt x="4318142" y="52197"/>
                  </a:lnTo>
                  <a:lnTo>
                    <a:pt x="4356597" y="73943"/>
                  </a:lnTo>
                  <a:lnTo>
                    <a:pt x="4392777" y="98983"/>
                  </a:lnTo>
                  <a:lnTo>
                    <a:pt x="4426477" y="127112"/>
                  </a:lnTo>
                  <a:lnTo>
                    <a:pt x="4457493" y="158129"/>
                  </a:lnTo>
                  <a:lnTo>
                    <a:pt x="4485623" y="191829"/>
                  </a:lnTo>
                  <a:lnTo>
                    <a:pt x="4510663" y="228008"/>
                  </a:lnTo>
                  <a:lnTo>
                    <a:pt x="4532408" y="266464"/>
                  </a:lnTo>
                  <a:lnTo>
                    <a:pt x="4550657" y="306992"/>
                  </a:lnTo>
                  <a:lnTo>
                    <a:pt x="4565204" y="349389"/>
                  </a:lnTo>
                  <a:lnTo>
                    <a:pt x="4575847" y="393452"/>
                  </a:lnTo>
                  <a:lnTo>
                    <a:pt x="4582383" y="438976"/>
                  </a:lnTo>
                  <a:lnTo>
                    <a:pt x="4584606" y="485759"/>
                  </a:lnTo>
                  <a:lnTo>
                    <a:pt x="4584606" y="4128759"/>
                  </a:lnTo>
                  <a:lnTo>
                    <a:pt x="4582383" y="4175542"/>
                  </a:lnTo>
                  <a:lnTo>
                    <a:pt x="4575847" y="4221067"/>
                  </a:lnTo>
                  <a:lnTo>
                    <a:pt x="4565204" y="4265130"/>
                  </a:lnTo>
                  <a:lnTo>
                    <a:pt x="4550657" y="4307527"/>
                  </a:lnTo>
                  <a:lnTo>
                    <a:pt x="4532408" y="4348055"/>
                  </a:lnTo>
                  <a:lnTo>
                    <a:pt x="4510663" y="4386511"/>
                  </a:lnTo>
                  <a:lnTo>
                    <a:pt x="4485623" y="4422690"/>
                  </a:lnTo>
                  <a:lnTo>
                    <a:pt x="4457493" y="4456390"/>
                  </a:lnTo>
                  <a:lnTo>
                    <a:pt x="4426477" y="4487406"/>
                  </a:lnTo>
                  <a:lnTo>
                    <a:pt x="4392777" y="4515536"/>
                  </a:lnTo>
                  <a:lnTo>
                    <a:pt x="4356597" y="4540576"/>
                  </a:lnTo>
                  <a:lnTo>
                    <a:pt x="4318142" y="4562321"/>
                  </a:lnTo>
                  <a:lnTo>
                    <a:pt x="4277614" y="4580570"/>
                  </a:lnTo>
                  <a:lnTo>
                    <a:pt x="4235217" y="4595117"/>
                  </a:lnTo>
                  <a:lnTo>
                    <a:pt x="4191154" y="4605760"/>
                  </a:lnTo>
                  <a:lnTo>
                    <a:pt x="4145629" y="4612296"/>
                  </a:lnTo>
                  <a:lnTo>
                    <a:pt x="4098846" y="4614519"/>
                  </a:lnTo>
                  <a:close/>
                </a:path>
              </a:pathLst>
            </a:custGeom>
            <a:solidFill>
              <a:srgbClr val="E3D5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0315" y="5899464"/>
              <a:ext cx="66675" cy="666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0315" y="6678685"/>
              <a:ext cx="66675" cy="6667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17610" y="976942"/>
            <a:ext cx="7205980" cy="2886710"/>
          </a:xfrm>
          <a:prstGeom prst="rect"/>
        </p:spPr>
        <p:txBody>
          <a:bodyPr wrap="square" lIns="0" tIns="76835" rIns="0" bIns="0" rtlCol="0" vert="horz">
            <a:spAutoFit/>
          </a:bodyPr>
          <a:lstStyle/>
          <a:p>
            <a:pPr marL="12700" marR="5080">
              <a:lnSpc>
                <a:spcPts val="11060"/>
              </a:lnSpc>
              <a:spcBef>
                <a:spcPts val="605"/>
              </a:spcBef>
            </a:pPr>
            <a:r>
              <a:rPr dirty="0" sz="9550" spc="-355" b="1">
                <a:solidFill>
                  <a:srgbClr val="E3D6D5"/>
                </a:solidFill>
                <a:latin typeface="Arial"/>
                <a:cs typeface="Arial"/>
              </a:rPr>
              <a:t>TECHNICAL </a:t>
            </a:r>
            <a:r>
              <a:rPr dirty="0" sz="9550" spc="-285" b="1">
                <a:solidFill>
                  <a:srgbClr val="E3D6D5"/>
                </a:solidFill>
                <a:latin typeface="Arial"/>
                <a:cs typeface="Arial"/>
              </a:rPr>
              <a:t>WORKFLOW</a:t>
            </a:r>
            <a:endParaRPr sz="955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714165" y="4223368"/>
            <a:ext cx="4584700" cy="4614545"/>
          </a:xfrm>
          <a:custGeom>
            <a:avLst/>
            <a:gdLst/>
            <a:ahLst/>
            <a:cxnLst/>
            <a:rect l="l" t="t" r="r" b="b"/>
            <a:pathLst>
              <a:path w="4584700" h="4614545">
                <a:moveTo>
                  <a:pt x="4098859" y="4614519"/>
                </a:moveTo>
                <a:lnTo>
                  <a:pt x="485759" y="4614519"/>
                </a:lnTo>
                <a:lnTo>
                  <a:pt x="438976" y="4612296"/>
                </a:lnTo>
                <a:lnTo>
                  <a:pt x="393452" y="4605760"/>
                </a:lnTo>
                <a:lnTo>
                  <a:pt x="349389" y="4595117"/>
                </a:lnTo>
                <a:lnTo>
                  <a:pt x="306992" y="4580570"/>
                </a:lnTo>
                <a:lnTo>
                  <a:pt x="266464" y="4562321"/>
                </a:lnTo>
                <a:lnTo>
                  <a:pt x="228008" y="4540576"/>
                </a:lnTo>
                <a:lnTo>
                  <a:pt x="191829" y="4515536"/>
                </a:lnTo>
                <a:lnTo>
                  <a:pt x="158129" y="4487406"/>
                </a:lnTo>
                <a:lnTo>
                  <a:pt x="127112" y="4456390"/>
                </a:lnTo>
                <a:lnTo>
                  <a:pt x="98983" y="4422690"/>
                </a:lnTo>
                <a:lnTo>
                  <a:pt x="73943" y="4386511"/>
                </a:lnTo>
                <a:lnTo>
                  <a:pt x="52197" y="4348055"/>
                </a:lnTo>
                <a:lnTo>
                  <a:pt x="33949" y="4307527"/>
                </a:lnTo>
                <a:lnTo>
                  <a:pt x="19401" y="4265130"/>
                </a:lnTo>
                <a:lnTo>
                  <a:pt x="8758" y="4221067"/>
                </a:lnTo>
                <a:lnTo>
                  <a:pt x="2223" y="4175542"/>
                </a:lnTo>
                <a:lnTo>
                  <a:pt x="0" y="4128759"/>
                </a:lnTo>
                <a:lnTo>
                  <a:pt x="0" y="485759"/>
                </a:lnTo>
                <a:lnTo>
                  <a:pt x="2223" y="438976"/>
                </a:lnTo>
                <a:lnTo>
                  <a:pt x="8758" y="393452"/>
                </a:lnTo>
                <a:lnTo>
                  <a:pt x="19401" y="349389"/>
                </a:lnTo>
                <a:lnTo>
                  <a:pt x="33949" y="306992"/>
                </a:lnTo>
                <a:lnTo>
                  <a:pt x="52197" y="266464"/>
                </a:lnTo>
                <a:lnTo>
                  <a:pt x="73943" y="228008"/>
                </a:lnTo>
                <a:lnTo>
                  <a:pt x="98983" y="191829"/>
                </a:lnTo>
                <a:lnTo>
                  <a:pt x="127112" y="158129"/>
                </a:lnTo>
                <a:lnTo>
                  <a:pt x="158129" y="127112"/>
                </a:lnTo>
                <a:lnTo>
                  <a:pt x="191829" y="98983"/>
                </a:lnTo>
                <a:lnTo>
                  <a:pt x="228008" y="73943"/>
                </a:lnTo>
                <a:lnTo>
                  <a:pt x="266464" y="52197"/>
                </a:lnTo>
                <a:lnTo>
                  <a:pt x="306992" y="33949"/>
                </a:lnTo>
                <a:lnTo>
                  <a:pt x="349389" y="19401"/>
                </a:lnTo>
                <a:lnTo>
                  <a:pt x="393452" y="8758"/>
                </a:lnTo>
                <a:lnTo>
                  <a:pt x="438976" y="2223"/>
                </a:lnTo>
                <a:lnTo>
                  <a:pt x="485759" y="0"/>
                </a:lnTo>
                <a:lnTo>
                  <a:pt x="4098859" y="0"/>
                </a:lnTo>
                <a:lnTo>
                  <a:pt x="4145642" y="2223"/>
                </a:lnTo>
                <a:lnTo>
                  <a:pt x="4191166" y="8758"/>
                </a:lnTo>
                <a:lnTo>
                  <a:pt x="4235229" y="19401"/>
                </a:lnTo>
                <a:lnTo>
                  <a:pt x="4277626" y="33949"/>
                </a:lnTo>
                <a:lnTo>
                  <a:pt x="4318154" y="52197"/>
                </a:lnTo>
                <a:lnTo>
                  <a:pt x="4356610" y="73943"/>
                </a:lnTo>
                <a:lnTo>
                  <a:pt x="4392789" y="98983"/>
                </a:lnTo>
                <a:lnTo>
                  <a:pt x="4426489" y="127112"/>
                </a:lnTo>
                <a:lnTo>
                  <a:pt x="4457505" y="158129"/>
                </a:lnTo>
                <a:lnTo>
                  <a:pt x="4485635" y="191829"/>
                </a:lnTo>
                <a:lnTo>
                  <a:pt x="4510675" y="228008"/>
                </a:lnTo>
                <a:lnTo>
                  <a:pt x="4532421" y="266464"/>
                </a:lnTo>
                <a:lnTo>
                  <a:pt x="4550669" y="306992"/>
                </a:lnTo>
                <a:lnTo>
                  <a:pt x="4565217" y="349389"/>
                </a:lnTo>
                <a:lnTo>
                  <a:pt x="4575860" y="393452"/>
                </a:lnTo>
                <a:lnTo>
                  <a:pt x="4582395" y="438976"/>
                </a:lnTo>
                <a:lnTo>
                  <a:pt x="4584618" y="485759"/>
                </a:lnTo>
                <a:lnTo>
                  <a:pt x="4584618" y="4128759"/>
                </a:lnTo>
                <a:lnTo>
                  <a:pt x="4582395" y="4175542"/>
                </a:lnTo>
                <a:lnTo>
                  <a:pt x="4575860" y="4221067"/>
                </a:lnTo>
                <a:lnTo>
                  <a:pt x="4565217" y="4265130"/>
                </a:lnTo>
                <a:lnTo>
                  <a:pt x="4550669" y="4307527"/>
                </a:lnTo>
                <a:lnTo>
                  <a:pt x="4532421" y="4348055"/>
                </a:lnTo>
                <a:lnTo>
                  <a:pt x="4510675" y="4386511"/>
                </a:lnTo>
                <a:lnTo>
                  <a:pt x="4485635" y="4422690"/>
                </a:lnTo>
                <a:lnTo>
                  <a:pt x="4457505" y="4456390"/>
                </a:lnTo>
                <a:lnTo>
                  <a:pt x="4426489" y="4487406"/>
                </a:lnTo>
                <a:lnTo>
                  <a:pt x="4392789" y="4515536"/>
                </a:lnTo>
                <a:lnTo>
                  <a:pt x="4356610" y="4540576"/>
                </a:lnTo>
                <a:lnTo>
                  <a:pt x="4318154" y="4562321"/>
                </a:lnTo>
                <a:lnTo>
                  <a:pt x="4277626" y="4580570"/>
                </a:lnTo>
                <a:lnTo>
                  <a:pt x="4235229" y="4595117"/>
                </a:lnTo>
                <a:lnTo>
                  <a:pt x="4191166" y="4605760"/>
                </a:lnTo>
                <a:lnTo>
                  <a:pt x="4145642" y="4612296"/>
                </a:lnTo>
                <a:lnTo>
                  <a:pt x="4098859" y="4614519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-6795" y="5534550"/>
            <a:ext cx="1364615" cy="3698875"/>
          </a:xfrm>
          <a:custGeom>
            <a:avLst/>
            <a:gdLst/>
            <a:ahLst/>
            <a:cxnLst/>
            <a:rect l="l" t="t" r="r" b="b"/>
            <a:pathLst>
              <a:path w="1364615" h="3698875">
                <a:moveTo>
                  <a:pt x="650823" y="3322289"/>
                </a:moveTo>
                <a:lnTo>
                  <a:pt x="805393" y="3217985"/>
                </a:lnTo>
                <a:lnTo>
                  <a:pt x="985193" y="3004729"/>
                </a:lnTo>
                <a:lnTo>
                  <a:pt x="1006759" y="2959535"/>
                </a:lnTo>
                <a:lnTo>
                  <a:pt x="1062880" y="2891022"/>
                </a:lnTo>
                <a:lnTo>
                  <a:pt x="1083205" y="2846664"/>
                </a:lnTo>
                <a:lnTo>
                  <a:pt x="1110198" y="2813129"/>
                </a:lnTo>
                <a:lnTo>
                  <a:pt x="1148620" y="2725917"/>
                </a:lnTo>
                <a:lnTo>
                  <a:pt x="1174234" y="2693312"/>
                </a:lnTo>
                <a:lnTo>
                  <a:pt x="1192260" y="2650506"/>
                </a:lnTo>
                <a:lnTo>
                  <a:pt x="1209793" y="2608033"/>
                </a:lnTo>
                <a:lnTo>
                  <a:pt x="1226819" y="2565901"/>
                </a:lnTo>
                <a:lnTo>
                  <a:pt x="1243328" y="2524119"/>
                </a:lnTo>
                <a:lnTo>
                  <a:pt x="1259307" y="2482694"/>
                </a:lnTo>
                <a:lnTo>
                  <a:pt x="1267641" y="2431107"/>
                </a:lnTo>
                <a:lnTo>
                  <a:pt x="1282527" y="2390420"/>
                </a:lnTo>
                <a:lnTo>
                  <a:pt x="1296849" y="2350113"/>
                </a:lnTo>
                <a:lnTo>
                  <a:pt x="1310595" y="2310195"/>
                </a:lnTo>
                <a:lnTo>
                  <a:pt x="1316650" y="2260147"/>
                </a:lnTo>
                <a:lnTo>
                  <a:pt x="1329210" y="2221029"/>
                </a:lnTo>
                <a:lnTo>
                  <a:pt x="1334055" y="2171796"/>
                </a:lnTo>
                <a:lnTo>
                  <a:pt x="1345382" y="2133511"/>
                </a:lnTo>
                <a:lnTo>
                  <a:pt x="1348972" y="2085125"/>
                </a:lnTo>
                <a:lnTo>
                  <a:pt x="1351916" y="2037175"/>
                </a:lnTo>
                <a:lnTo>
                  <a:pt x="1354203" y="1989669"/>
                </a:lnTo>
                <a:lnTo>
                  <a:pt x="1362926" y="1953140"/>
                </a:lnTo>
                <a:lnTo>
                  <a:pt x="1363865" y="1906544"/>
                </a:lnTo>
                <a:lnTo>
                  <a:pt x="1364112" y="1860414"/>
                </a:lnTo>
                <a:lnTo>
                  <a:pt x="1363655" y="1814759"/>
                </a:lnTo>
                <a:lnTo>
                  <a:pt x="1362484" y="1769586"/>
                </a:lnTo>
                <a:lnTo>
                  <a:pt x="1360586" y="1724904"/>
                </a:lnTo>
                <a:lnTo>
                  <a:pt x="1357950" y="1680719"/>
                </a:lnTo>
                <a:lnTo>
                  <a:pt x="1347461" y="1626514"/>
                </a:lnTo>
                <a:lnTo>
                  <a:pt x="1343313" y="1583349"/>
                </a:lnTo>
                <a:lnTo>
                  <a:pt x="1338393" y="1540706"/>
                </a:lnTo>
                <a:lnTo>
                  <a:pt x="1332689" y="1498592"/>
                </a:lnTo>
                <a:lnTo>
                  <a:pt x="1319084" y="1446488"/>
                </a:lnTo>
                <a:lnTo>
                  <a:pt x="1311776" y="1405457"/>
                </a:lnTo>
                <a:lnTo>
                  <a:pt x="1303648" y="1364978"/>
                </a:lnTo>
                <a:lnTo>
                  <a:pt x="1287586" y="1314533"/>
                </a:lnTo>
                <a:lnTo>
                  <a:pt x="1277784" y="1275184"/>
                </a:lnTo>
                <a:lnTo>
                  <a:pt x="1260025" y="1225884"/>
                </a:lnTo>
                <a:lnTo>
                  <a:pt x="1248504" y="1187695"/>
                </a:lnTo>
                <a:lnTo>
                  <a:pt x="1229001" y="1139571"/>
                </a:lnTo>
                <a:lnTo>
                  <a:pt x="1215714" y="1102575"/>
                </a:lnTo>
                <a:lnTo>
                  <a:pt x="1194422" y="1055658"/>
                </a:lnTo>
                <a:lnTo>
                  <a:pt x="1172218" y="1009357"/>
                </a:lnTo>
                <a:lnTo>
                  <a:pt x="1156194" y="974207"/>
                </a:lnTo>
                <a:lnTo>
                  <a:pt x="1132131" y="929161"/>
                </a:lnTo>
                <a:lnTo>
                  <a:pt x="1107120" y="884754"/>
                </a:lnTo>
                <a:lnTo>
                  <a:pt x="1081152" y="840993"/>
                </a:lnTo>
                <a:lnTo>
                  <a:pt x="1061317" y="808415"/>
                </a:lnTo>
                <a:lnTo>
                  <a:pt x="1033475" y="765918"/>
                </a:lnTo>
                <a:lnTo>
                  <a:pt x="1004486" y="724196"/>
                </a:lnTo>
                <a:lnTo>
                  <a:pt x="974594" y="683083"/>
                </a:lnTo>
                <a:lnTo>
                  <a:pt x="943731" y="642625"/>
                </a:lnTo>
                <a:lnTo>
                  <a:pt x="919015" y="613340"/>
                </a:lnTo>
                <a:lnTo>
                  <a:pt x="886247" y="574168"/>
                </a:lnTo>
                <a:lnTo>
                  <a:pt x="852544" y="535627"/>
                </a:lnTo>
                <a:lnTo>
                  <a:pt x="825021" y="508236"/>
                </a:lnTo>
                <a:lnTo>
                  <a:pt x="789482" y="470934"/>
                </a:lnTo>
                <a:lnTo>
                  <a:pt x="753042" y="434239"/>
                </a:lnTo>
                <a:lnTo>
                  <a:pt x="722818" y="408671"/>
                </a:lnTo>
                <a:lnTo>
                  <a:pt x="684612" y="373169"/>
                </a:lnTo>
                <a:lnTo>
                  <a:pt x="652644" y="348777"/>
                </a:lnTo>
                <a:lnTo>
                  <a:pt x="612718" y="314435"/>
                </a:lnTo>
                <a:lnTo>
                  <a:pt x="579054" y="291189"/>
                </a:lnTo>
                <a:lnTo>
                  <a:pt x="537455" y="257976"/>
                </a:lnTo>
                <a:lnTo>
                  <a:pt x="502140" y="235843"/>
                </a:lnTo>
                <a:lnTo>
                  <a:pt x="466017" y="214255"/>
                </a:lnTo>
                <a:lnTo>
                  <a:pt x="421995" y="182678"/>
                </a:lnTo>
                <a:lnTo>
                  <a:pt x="384292" y="162157"/>
                </a:lnTo>
                <a:lnTo>
                  <a:pt x="345815" y="142157"/>
                </a:lnTo>
                <a:lnTo>
                  <a:pt x="306578" y="122672"/>
                </a:lnTo>
                <a:lnTo>
                  <a:pt x="266591" y="103692"/>
                </a:lnTo>
                <a:lnTo>
                  <a:pt x="225865" y="85210"/>
                </a:lnTo>
                <a:lnTo>
                  <a:pt x="184414" y="67219"/>
                </a:lnTo>
                <a:lnTo>
                  <a:pt x="142247" y="49710"/>
                </a:lnTo>
                <a:lnTo>
                  <a:pt x="99377" y="32676"/>
                </a:lnTo>
                <a:lnTo>
                  <a:pt x="55815" y="16108"/>
                </a:lnTo>
                <a:lnTo>
                  <a:pt x="11573" y="0"/>
                </a:lnTo>
                <a:lnTo>
                  <a:pt x="6795" y="3224"/>
                </a:lnTo>
                <a:lnTo>
                  <a:pt x="6772" y="24423"/>
                </a:lnTo>
                <a:lnTo>
                  <a:pt x="29494" y="33869"/>
                </a:lnTo>
                <a:lnTo>
                  <a:pt x="73379" y="50219"/>
                </a:lnTo>
                <a:lnTo>
                  <a:pt x="116564" y="67041"/>
                </a:lnTo>
                <a:lnTo>
                  <a:pt x="159038" y="84342"/>
                </a:lnTo>
                <a:lnTo>
                  <a:pt x="200789" y="102132"/>
                </a:lnTo>
                <a:lnTo>
                  <a:pt x="241805" y="120417"/>
                </a:lnTo>
                <a:lnTo>
                  <a:pt x="282075" y="139207"/>
                </a:lnTo>
                <a:lnTo>
                  <a:pt x="321585" y="158508"/>
                </a:lnTo>
                <a:lnTo>
                  <a:pt x="360324" y="178330"/>
                </a:lnTo>
                <a:lnTo>
                  <a:pt x="398281" y="198680"/>
                </a:lnTo>
                <a:lnTo>
                  <a:pt x="442547" y="230094"/>
                </a:lnTo>
                <a:lnTo>
                  <a:pt x="478901" y="251524"/>
                </a:lnTo>
                <a:lnTo>
                  <a:pt x="514437" y="273508"/>
                </a:lnTo>
                <a:lnTo>
                  <a:pt x="556246" y="306579"/>
                </a:lnTo>
                <a:lnTo>
                  <a:pt x="590108" y="329692"/>
                </a:lnTo>
                <a:lnTo>
                  <a:pt x="630220" y="363909"/>
                </a:lnTo>
                <a:lnTo>
                  <a:pt x="662360" y="388184"/>
                </a:lnTo>
                <a:lnTo>
                  <a:pt x="700726" y="423579"/>
                </a:lnTo>
                <a:lnTo>
                  <a:pt x="731097" y="449047"/>
                </a:lnTo>
                <a:lnTo>
                  <a:pt x="767669" y="485653"/>
                </a:lnTo>
                <a:lnTo>
                  <a:pt x="796223" y="512348"/>
                </a:lnTo>
                <a:lnTo>
                  <a:pt x="830954" y="550196"/>
                </a:lnTo>
                <a:lnTo>
                  <a:pt x="864746" y="588677"/>
                </a:lnTo>
                <a:lnTo>
                  <a:pt x="897587" y="627800"/>
                </a:lnTo>
                <a:lnTo>
                  <a:pt x="922362" y="657045"/>
                </a:lnTo>
                <a:lnTo>
                  <a:pt x="953266" y="697475"/>
                </a:lnTo>
                <a:lnTo>
                  <a:pt x="983184" y="738571"/>
                </a:lnTo>
                <a:lnTo>
                  <a:pt x="1012102" y="780340"/>
                </a:lnTo>
                <a:lnTo>
                  <a:pt x="1040014" y="822790"/>
                </a:lnTo>
                <a:lnTo>
                  <a:pt x="1059824" y="855385"/>
                </a:lnTo>
                <a:lnTo>
                  <a:pt x="1085751" y="899174"/>
                </a:lnTo>
                <a:lnTo>
                  <a:pt x="1110703" y="943620"/>
                </a:lnTo>
                <a:lnTo>
                  <a:pt x="1134693" y="988716"/>
                </a:lnTo>
                <a:lnTo>
                  <a:pt x="1150628" y="1023926"/>
                </a:lnTo>
                <a:lnTo>
                  <a:pt x="1172728" y="1070297"/>
                </a:lnTo>
                <a:lnTo>
                  <a:pt x="1193901" y="1117294"/>
                </a:lnTo>
                <a:lnTo>
                  <a:pt x="1207056" y="1154380"/>
                </a:lnTo>
                <a:lnTo>
                  <a:pt x="1226412" y="1202603"/>
                </a:lnTo>
                <a:lnTo>
                  <a:pt x="1237774" y="1240899"/>
                </a:lnTo>
                <a:lnTo>
                  <a:pt x="1255360" y="1290316"/>
                </a:lnTo>
                <a:lnTo>
                  <a:pt x="1264976" y="1329790"/>
                </a:lnTo>
                <a:lnTo>
                  <a:pt x="1280840" y="1380369"/>
                </a:lnTo>
                <a:lnTo>
                  <a:pt x="1288759" y="1420989"/>
                </a:lnTo>
                <a:lnTo>
                  <a:pt x="1295846" y="1462170"/>
                </a:lnTo>
                <a:lnTo>
                  <a:pt x="1309218" y="1514430"/>
                </a:lnTo>
                <a:lnTo>
                  <a:pt x="1314680" y="1556708"/>
                </a:lnTo>
                <a:lnTo>
                  <a:pt x="1319346" y="1599522"/>
                </a:lnTo>
                <a:lnTo>
                  <a:pt x="1330334" y="1653392"/>
                </a:lnTo>
                <a:lnTo>
                  <a:pt x="1333447" y="1697254"/>
                </a:lnTo>
                <a:lnTo>
                  <a:pt x="1335801" y="1741629"/>
                </a:lnTo>
                <a:lnTo>
                  <a:pt x="1337408" y="1786508"/>
                </a:lnTo>
                <a:lnTo>
                  <a:pt x="1338280" y="1831882"/>
                </a:lnTo>
                <a:lnTo>
                  <a:pt x="1338429" y="1877745"/>
                </a:lnTo>
                <a:lnTo>
                  <a:pt x="1337867" y="1924087"/>
                </a:lnTo>
                <a:lnTo>
                  <a:pt x="1336606" y="1970901"/>
                </a:lnTo>
                <a:lnTo>
                  <a:pt x="1327554" y="2007652"/>
                </a:lnTo>
                <a:lnTo>
                  <a:pt x="1324931" y="2055385"/>
                </a:lnTo>
                <a:lnTo>
                  <a:pt x="1321645" y="2103566"/>
                </a:lnTo>
                <a:lnTo>
                  <a:pt x="1310604" y="2141658"/>
                </a:lnTo>
                <a:lnTo>
                  <a:pt x="1306027" y="2190709"/>
                </a:lnTo>
                <a:lnTo>
                  <a:pt x="1293720" y="2229656"/>
                </a:lnTo>
                <a:lnTo>
                  <a:pt x="1287902" y="2279546"/>
                </a:lnTo>
                <a:lnTo>
                  <a:pt x="1274376" y="2319315"/>
                </a:lnTo>
                <a:lnTo>
                  <a:pt x="1267363" y="2370010"/>
                </a:lnTo>
                <a:lnTo>
                  <a:pt x="1252668" y="2410569"/>
                </a:lnTo>
                <a:lnTo>
                  <a:pt x="1237405" y="2451511"/>
                </a:lnTo>
                <a:lnTo>
                  <a:pt x="1221587" y="2492827"/>
                </a:lnTo>
                <a:lnTo>
                  <a:pt x="1205225" y="2534510"/>
                </a:lnTo>
                <a:lnTo>
                  <a:pt x="1188333" y="2576551"/>
                </a:lnTo>
                <a:lnTo>
                  <a:pt x="1170921" y="2618942"/>
                </a:lnTo>
                <a:lnTo>
                  <a:pt x="1134587" y="2704744"/>
                </a:lnTo>
                <a:lnTo>
                  <a:pt x="1115690" y="2748139"/>
                </a:lnTo>
                <a:lnTo>
                  <a:pt x="1089217" y="2781324"/>
                </a:lnTo>
                <a:lnTo>
                  <a:pt x="1069389" y="2825346"/>
                </a:lnTo>
                <a:lnTo>
                  <a:pt x="1042009" y="2859142"/>
                </a:lnTo>
                <a:lnTo>
                  <a:pt x="1021298" y="2903760"/>
                </a:lnTo>
                <a:lnTo>
                  <a:pt x="993060" y="2938136"/>
                </a:lnTo>
                <a:lnTo>
                  <a:pt x="971515" y="2983318"/>
                </a:lnTo>
                <a:lnTo>
                  <a:pt x="822516" y="3160467"/>
                </a:lnTo>
                <a:lnTo>
                  <a:pt x="784546" y="3186089"/>
                </a:lnTo>
                <a:lnTo>
                  <a:pt x="721844" y="3259043"/>
                </a:lnTo>
                <a:lnTo>
                  <a:pt x="682927" y="3285304"/>
                </a:lnTo>
                <a:lnTo>
                  <a:pt x="650823" y="3322289"/>
                </a:lnTo>
                <a:close/>
              </a:path>
              <a:path w="1364615" h="3698875">
                <a:moveTo>
                  <a:pt x="6364" y="408353"/>
                </a:moveTo>
                <a:lnTo>
                  <a:pt x="6772" y="24423"/>
                </a:lnTo>
                <a:lnTo>
                  <a:pt x="1396" y="22188"/>
                </a:lnTo>
                <a:lnTo>
                  <a:pt x="727" y="405666"/>
                </a:lnTo>
                <a:lnTo>
                  <a:pt x="6364" y="408353"/>
                </a:lnTo>
                <a:close/>
              </a:path>
              <a:path w="1364615" h="3698875">
                <a:moveTo>
                  <a:pt x="381600" y="3381392"/>
                </a:moveTo>
                <a:lnTo>
                  <a:pt x="495666" y="3304421"/>
                </a:lnTo>
                <a:lnTo>
                  <a:pt x="614864" y="3162702"/>
                </a:lnTo>
                <a:lnTo>
                  <a:pt x="636581" y="3117405"/>
                </a:lnTo>
                <a:lnTo>
                  <a:pt x="692959" y="3048719"/>
                </a:lnTo>
                <a:lnTo>
                  <a:pt x="713388" y="3004291"/>
                </a:lnTo>
                <a:lnTo>
                  <a:pt x="740465" y="2970699"/>
                </a:lnTo>
                <a:lnTo>
                  <a:pt x="778995" y="2883415"/>
                </a:lnTo>
                <a:lnTo>
                  <a:pt x="804630" y="2850795"/>
                </a:lnTo>
                <a:lnTo>
                  <a:pt x="822655" y="2807989"/>
                </a:lnTo>
                <a:lnTo>
                  <a:pt x="840162" y="2765534"/>
                </a:lnTo>
                <a:lnTo>
                  <a:pt x="857137" y="2723437"/>
                </a:lnTo>
                <a:lnTo>
                  <a:pt x="873568" y="2681707"/>
                </a:lnTo>
                <a:lnTo>
                  <a:pt x="889442" y="2640353"/>
                </a:lnTo>
                <a:lnTo>
                  <a:pt x="897642" y="2588857"/>
                </a:lnTo>
                <a:lnTo>
                  <a:pt x="912364" y="2548280"/>
                </a:lnTo>
                <a:lnTo>
                  <a:pt x="926490" y="2508106"/>
                </a:lnTo>
                <a:lnTo>
                  <a:pt x="932905" y="2457814"/>
                </a:lnTo>
                <a:lnTo>
                  <a:pt x="945802" y="2418468"/>
                </a:lnTo>
                <a:lnTo>
                  <a:pt x="958067" y="2379550"/>
                </a:lnTo>
                <a:lnTo>
                  <a:pt x="962581" y="2330541"/>
                </a:lnTo>
                <a:lnTo>
                  <a:pt x="966437" y="2281976"/>
                </a:lnTo>
                <a:lnTo>
                  <a:pt x="976724" y="2244392"/>
                </a:lnTo>
                <a:lnTo>
                  <a:pt x="979224" y="2196742"/>
                </a:lnTo>
                <a:lnTo>
                  <a:pt x="981026" y="2149563"/>
                </a:lnTo>
                <a:lnTo>
                  <a:pt x="982119" y="2102862"/>
                </a:lnTo>
                <a:lnTo>
                  <a:pt x="982489" y="2056650"/>
                </a:lnTo>
                <a:lnTo>
                  <a:pt x="982123" y="2010933"/>
                </a:lnTo>
                <a:lnTo>
                  <a:pt x="981010" y="1965721"/>
                </a:lnTo>
                <a:lnTo>
                  <a:pt x="979136" y="1921023"/>
                </a:lnTo>
                <a:lnTo>
                  <a:pt x="976488" y="1876846"/>
                </a:lnTo>
                <a:lnTo>
                  <a:pt x="973054" y="1833200"/>
                </a:lnTo>
                <a:lnTo>
                  <a:pt x="968821" y="1790094"/>
                </a:lnTo>
                <a:lnTo>
                  <a:pt x="963776" y="1747535"/>
                </a:lnTo>
                <a:lnTo>
                  <a:pt x="950803" y="1695005"/>
                </a:lnTo>
                <a:lnTo>
                  <a:pt x="944097" y="1653567"/>
                </a:lnTo>
                <a:lnTo>
                  <a:pt x="936540" y="1612703"/>
                </a:lnTo>
                <a:lnTo>
                  <a:pt x="921017" y="1561894"/>
                </a:lnTo>
                <a:lnTo>
                  <a:pt x="911723" y="1522203"/>
                </a:lnTo>
                <a:lnTo>
                  <a:pt x="894436" y="1472584"/>
                </a:lnTo>
                <a:lnTo>
                  <a:pt x="883352" y="1434100"/>
                </a:lnTo>
                <a:lnTo>
                  <a:pt x="864251" y="1385705"/>
                </a:lnTo>
                <a:lnTo>
                  <a:pt x="851328" y="1348463"/>
                </a:lnTo>
                <a:lnTo>
                  <a:pt x="830361" y="1301327"/>
                </a:lnTo>
                <a:lnTo>
                  <a:pt x="808443" y="1254833"/>
                </a:lnTo>
                <a:lnTo>
                  <a:pt x="792663" y="1219518"/>
                </a:lnTo>
                <a:lnTo>
                  <a:pt x="768803" y="1174335"/>
                </a:lnTo>
                <a:lnTo>
                  <a:pt x="743953" y="1129820"/>
                </a:lnTo>
                <a:lnTo>
                  <a:pt x="718099" y="1085981"/>
                </a:lnTo>
                <a:lnTo>
                  <a:pt x="698334" y="1053356"/>
                </a:lnTo>
                <a:lnTo>
                  <a:pt x="670437" y="1010896"/>
                </a:lnTo>
                <a:lnTo>
                  <a:pt x="641503" y="969137"/>
                </a:lnTo>
                <a:lnTo>
                  <a:pt x="611541" y="928071"/>
                </a:lnTo>
                <a:lnTo>
                  <a:pt x="580564" y="887691"/>
                </a:lnTo>
                <a:lnTo>
                  <a:pt x="555687" y="858514"/>
                </a:lnTo>
                <a:lnTo>
                  <a:pt x="522717" y="819479"/>
                </a:lnTo>
                <a:lnTo>
                  <a:pt x="488769" y="781103"/>
                </a:lnTo>
                <a:lnTo>
                  <a:pt x="460960" y="753905"/>
                </a:lnTo>
                <a:lnTo>
                  <a:pt x="425096" y="716822"/>
                </a:lnTo>
                <a:lnTo>
                  <a:pt x="388292" y="680373"/>
                </a:lnTo>
                <a:lnTo>
                  <a:pt x="357666" y="655076"/>
                </a:lnTo>
                <a:lnTo>
                  <a:pt x="319023" y="619868"/>
                </a:lnTo>
                <a:lnTo>
                  <a:pt x="286582" y="595796"/>
                </a:lnTo>
                <a:lnTo>
                  <a:pt x="246150" y="561796"/>
                </a:lnTo>
                <a:lnTo>
                  <a:pt x="211946" y="538914"/>
                </a:lnTo>
                <a:lnTo>
                  <a:pt x="176879" y="516613"/>
                </a:lnTo>
                <a:lnTo>
                  <a:pt x="133858" y="484360"/>
                </a:lnTo>
                <a:lnTo>
                  <a:pt x="97104" y="463198"/>
                </a:lnTo>
                <a:lnTo>
                  <a:pt x="59526" y="442593"/>
                </a:lnTo>
                <a:lnTo>
                  <a:pt x="14032" y="412008"/>
                </a:lnTo>
                <a:lnTo>
                  <a:pt x="6364" y="408353"/>
                </a:lnTo>
                <a:lnTo>
                  <a:pt x="6331" y="439108"/>
                </a:lnTo>
                <a:lnTo>
                  <a:pt x="35594" y="458742"/>
                </a:lnTo>
                <a:lnTo>
                  <a:pt x="73437" y="479169"/>
                </a:lnTo>
                <a:lnTo>
                  <a:pt x="110443" y="500161"/>
                </a:lnTo>
                <a:lnTo>
                  <a:pt x="146600" y="521725"/>
                </a:lnTo>
                <a:lnTo>
                  <a:pt x="188999" y="554398"/>
                </a:lnTo>
                <a:lnTo>
                  <a:pt x="223418" y="577135"/>
                </a:lnTo>
                <a:lnTo>
                  <a:pt x="264053" y="610999"/>
                </a:lnTo>
                <a:lnTo>
                  <a:pt x="296682" y="634944"/>
                </a:lnTo>
                <a:lnTo>
                  <a:pt x="335500" y="670034"/>
                </a:lnTo>
                <a:lnTo>
                  <a:pt x="366286" y="695223"/>
                </a:lnTo>
                <a:lnTo>
                  <a:pt x="403234" y="731574"/>
                </a:lnTo>
                <a:lnTo>
                  <a:pt x="439228" y="768569"/>
                </a:lnTo>
                <a:lnTo>
                  <a:pt x="467150" y="795691"/>
                </a:lnTo>
                <a:lnTo>
                  <a:pt x="501196" y="834001"/>
                </a:lnTo>
                <a:lnTo>
                  <a:pt x="534247" y="872982"/>
                </a:lnTo>
                <a:lnTo>
                  <a:pt x="559187" y="902116"/>
                </a:lnTo>
                <a:lnTo>
                  <a:pt x="590211" y="942465"/>
                </a:lnTo>
                <a:lnTo>
                  <a:pt x="620201" y="983512"/>
                </a:lnTo>
                <a:lnTo>
                  <a:pt x="649144" y="1025265"/>
                </a:lnTo>
                <a:lnTo>
                  <a:pt x="677031" y="1067731"/>
                </a:lnTo>
                <a:lnTo>
                  <a:pt x="696769" y="1100375"/>
                </a:lnTo>
                <a:lnTo>
                  <a:pt x="722576" y="1144245"/>
                </a:lnTo>
                <a:lnTo>
                  <a:pt x="747363" y="1188803"/>
                </a:lnTo>
                <a:lnTo>
                  <a:pt x="771142" y="1234040"/>
                </a:lnTo>
                <a:lnTo>
                  <a:pt x="786824" y="1269422"/>
                </a:lnTo>
                <a:lnTo>
                  <a:pt x="808629" y="1315992"/>
                </a:lnTo>
                <a:lnTo>
                  <a:pt x="829466" y="1363215"/>
                </a:lnTo>
                <a:lnTo>
                  <a:pt x="842244" y="1400555"/>
                </a:lnTo>
                <a:lnTo>
                  <a:pt x="861185" y="1449058"/>
                </a:lnTo>
                <a:lnTo>
                  <a:pt x="872094" y="1487660"/>
                </a:lnTo>
                <a:lnTo>
                  <a:pt x="889192" y="1537406"/>
                </a:lnTo>
                <a:lnTo>
                  <a:pt x="898284" y="1577234"/>
                </a:lnTo>
                <a:lnTo>
                  <a:pt x="913592" y="1628189"/>
                </a:lnTo>
                <a:lnTo>
                  <a:pt x="920920" y="1669207"/>
                </a:lnTo>
                <a:lnTo>
                  <a:pt x="927386" y="1710807"/>
                </a:lnTo>
                <a:lnTo>
                  <a:pt x="940106" y="1763507"/>
                </a:lnTo>
                <a:lnTo>
                  <a:pt x="944887" y="1806244"/>
                </a:lnTo>
                <a:lnTo>
                  <a:pt x="948845" y="1849537"/>
                </a:lnTo>
                <a:lnTo>
                  <a:pt x="951993" y="1893375"/>
                </a:lnTo>
                <a:lnTo>
                  <a:pt x="954346" y="1937751"/>
                </a:lnTo>
                <a:lnTo>
                  <a:pt x="955914" y="1982656"/>
                </a:lnTo>
                <a:lnTo>
                  <a:pt x="956713" y="2028080"/>
                </a:lnTo>
                <a:lnTo>
                  <a:pt x="956755" y="2074014"/>
                </a:lnTo>
                <a:lnTo>
                  <a:pt x="956054" y="2120451"/>
                </a:lnTo>
                <a:lnTo>
                  <a:pt x="954621" y="2167381"/>
                </a:lnTo>
                <a:lnTo>
                  <a:pt x="952472" y="2214794"/>
                </a:lnTo>
                <a:lnTo>
                  <a:pt x="949618" y="2262683"/>
                </a:lnTo>
                <a:lnTo>
                  <a:pt x="938970" y="2300511"/>
                </a:lnTo>
                <a:lnTo>
                  <a:pt x="934747" y="2349323"/>
                </a:lnTo>
                <a:lnTo>
                  <a:pt x="922756" y="2388057"/>
                </a:lnTo>
                <a:lnTo>
                  <a:pt x="917218" y="2437757"/>
                </a:lnTo>
                <a:lnTo>
                  <a:pt x="903937" y="2477361"/>
                </a:lnTo>
                <a:lnTo>
                  <a:pt x="897136" y="2527914"/>
                </a:lnTo>
                <a:lnTo>
                  <a:pt x="882618" y="2568353"/>
                </a:lnTo>
                <a:lnTo>
                  <a:pt x="867502" y="2609195"/>
                </a:lnTo>
                <a:lnTo>
                  <a:pt x="851800" y="2650433"/>
                </a:lnTo>
                <a:lnTo>
                  <a:pt x="835526" y="2692057"/>
                </a:lnTo>
                <a:lnTo>
                  <a:pt x="818693" y="2734058"/>
                </a:lnTo>
                <a:lnTo>
                  <a:pt x="801313" y="2776428"/>
                </a:lnTo>
                <a:lnTo>
                  <a:pt x="783401" y="2819157"/>
                </a:lnTo>
                <a:lnTo>
                  <a:pt x="746031" y="2905658"/>
                </a:lnTo>
                <a:lnTo>
                  <a:pt x="719496" y="2938885"/>
                </a:lnTo>
                <a:lnTo>
                  <a:pt x="699584" y="2982964"/>
                </a:lnTo>
                <a:lnTo>
                  <a:pt x="672102" y="3016830"/>
                </a:lnTo>
                <a:lnTo>
                  <a:pt x="651270" y="3061530"/>
                </a:lnTo>
                <a:lnTo>
                  <a:pt x="594089" y="3130758"/>
                </a:lnTo>
                <a:lnTo>
                  <a:pt x="571974" y="3176322"/>
                </a:lnTo>
                <a:lnTo>
                  <a:pt x="481966" y="3283023"/>
                </a:lnTo>
                <a:lnTo>
                  <a:pt x="444119" y="3308563"/>
                </a:lnTo>
                <a:lnTo>
                  <a:pt x="381600" y="3381392"/>
                </a:lnTo>
                <a:close/>
              </a:path>
              <a:path w="1364615" h="3698875">
                <a:moveTo>
                  <a:pt x="5827" y="912336"/>
                </a:moveTo>
                <a:lnTo>
                  <a:pt x="6331" y="439108"/>
                </a:lnTo>
                <a:lnTo>
                  <a:pt x="1440" y="435826"/>
                </a:lnTo>
                <a:lnTo>
                  <a:pt x="2793" y="909865"/>
                </a:lnTo>
                <a:lnTo>
                  <a:pt x="5827" y="912336"/>
                </a:lnTo>
                <a:close/>
              </a:path>
              <a:path w="1364615" h="3698875">
                <a:moveTo>
                  <a:pt x="41342" y="3503752"/>
                </a:moveTo>
                <a:lnTo>
                  <a:pt x="155052" y="3427020"/>
                </a:lnTo>
                <a:lnTo>
                  <a:pt x="244470" y="3320717"/>
                </a:lnTo>
                <a:lnTo>
                  <a:pt x="266353" y="3275309"/>
                </a:lnTo>
                <a:lnTo>
                  <a:pt x="323013" y="3206433"/>
                </a:lnTo>
                <a:lnTo>
                  <a:pt x="343554" y="3161930"/>
                </a:lnTo>
                <a:lnTo>
                  <a:pt x="370723" y="3128275"/>
                </a:lnTo>
                <a:lnTo>
                  <a:pt x="409372" y="3040910"/>
                </a:lnTo>
                <a:lnTo>
                  <a:pt x="435031" y="3008274"/>
                </a:lnTo>
                <a:lnTo>
                  <a:pt x="453055" y="2965470"/>
                </a:lnTo>
                <a:lnTo>
                  <a:pt x="470533" y="2923033"/>
                </a:lnTo>
                <a:lnTo>
                  <a:pt x="487452" y="2880975"/>
                </a:lnTo>
                <a:lnTo>
                  <a:pt x="503796" y="2839303"/>
                </a:lnTo>
                <a:lnTo>
                  <a:pt x="519553" y="2798028"/>
                </a:lnTo>
                <a:lnTo>
                  <a:pt x="527605" y="2746632"/>
                </a:lnTo>
                <a:lnTo>
                  <a:pt x="542144" y="2706178"/>
                </a:lnTo>
                <a:lnTo>
                  <a:pt x="556054" y="2666150"/>
                </a:lnTo>
                <a:lnTo>
                  <a:pt x="562216" y="2616029"/>
                </a:lnTo>
                <a:lnTo>
                  <a:pt x="574824" y="2576879"/>
                </a:lnTo>
                <a:lnTo>
                  <a:pt x="579655" y="2527655"/>
                </a:lnTo>
                <a:lnTo>
                  <a:pt x="590905" y="2489422"/>
                </a:lnTo>
                <a:lnTo>
                  <a:pt x="594351" y="2441134"/>
                </a:lnTo>
                <a:lnTo>
                  <a:pt x="597082" y="2393327"/>
                </a:lnTo>
                <a:lnTo>
                  <a:pt x="606190" y="2356540"/>
                </a:lnTo>
                <a:lnTo>
                  <a:pt x="607451" y="2309726"/>
                </a:lnTo>
                <a:lnTo>
                  <a:pt x="607955" y="2263422"/>
                </a:lnTo>
                <a:lnTo>
                  <a:pt x="607690" y="2217638"/>
                </a:lnTo>
                <a:lnTo>
                  <a:pt x="606640" y="2172383"/>
                </a:lnTo>
                <a:lnTo>
                  <a:pt x="604791" y="2127667"/>
                </a:lnTo>
                <a:lnTo>
                  <a:pt x="602131" y="2083500"/>
                </a:lnTo>
                <a:lnTo>
                  <a:pt x="598643" y="2039890"/>
                </a:lnTo>
                <a:lnTo>
                  <a:pt x="587211" y="1986320"/>
                </a:lnTo>
                <a:lnTo>
                  <a:pt x="582029" y="1943854"/>
                </a:lnTo>
                <a:lnTo>
                  <a:pt x="575977" y="1901975"/>
                </a:lnTo>
                <a:lnTo>
                  <a:pt x="561939" y="1850163"/>
                </a:lnTo>
                <a:lnTo>
                  <a:pt x="554109" y="1809484"/>
                </a:lnTo>
                <a:lnTo>
                  <a:pt x="545367" y="1769420"/>
                </a:lnTo>
                <a:lnTo>
                  <a:pt x="528597" y="1719452"/>
                </a:lnTo>
                <a:lnTo>
                  <a:pt x="517991" y="1680646"/>
                </a:lnTo>
                <a:lnTo>
                  <a:pt x="499329" y="1631955"/>
                </a:lnTo>
                <a:lnTo>
                  <a:pt x="479700" y="1583917"/>
                </a:lnTo>
                <a:lnTo>
                  <a:pt x="466193" y="1547068"/>
                </a:lnTo>
                <a:lnTo>
                  <a:pt x="444588" y="1500363"/>
                </a:lnTo>
                <a:lnTo>
                  <a:pt x="429077" y="1464866"/>
                </a:lnTo>
                <a:lnTo>
                  <a:pt x="405439" y="1419533"/>
                </a:lnTo>
                <a:lnTo>
                  <a:pt x="380764" y="1374900"/>
                </a:lnTo>
                <a:lnTo>
                  <a:pt x="355038" y="1330976"/>
                </a:lnTo>
                <a:lnTo>
                  <a:pt x="335350" y="1298298"/>
                </a:lnTo>
                <a:lnTo>
                  <a:pt x="307479" y="1255821"/>
                </a:lnTo>
                <a:lnTo>
                  <a:pt x="278519" y="1214079"/>
                </a:lnTo>
                <a:lnTo>
                  <a:pt x="248480" y="1173065"/>
                </a:lnTo>
                <a:lnTo>
                  <a:pt x="217375" y="1132771"/>
                </a:lnTo>
                <a:lnTo>
                  <a:pt x="192323" y="1103713"/>
                </a:lnTo>
                <a:lnTo>
                  <a:pt x="159130" y="1064827"/>
                </a:lnTo>
                <a:lnTo>
                  <a:pt x="124914" y="1026632"/>
                </a:lnTo>
                <a:lnTo>
                  <a:pt x="96792" y="999646"/>
                </a:lnTo>
                <a:lnTo>
                  <a:pt x="60571" y="962803"/>
                </a:lnTo>
                <a:lnTo>
                  <a:pt x="23370" y="926623"/>
                </a:lnTo>
                <a:lnTo>
                  <a:pt x="5827" y="912336"/>
                </a:lnTo>
                <a:lnTo>
                  <a:pt x="5791" y="945866"/>
                </a:lnTo>
                <a:lnTo>
                  <a:pt x="38652" y="977594"/>
                </a:lnTo>
                <a:lnTo>
                  <a:pt x="75015" y="1014341"/>
                </a:lnTo>
                <a:lnTo>
                  <a:pt x="103262" y="1041243"/>
                </a:lnTo>
                <a:lnTo>
                  <a:pt x="137586" y="1079365"/>
                </a:lnTo>
                <a:lnTo>
                  <a:pt x="170868" y="1118191"/>
                </a:lnTo>
                <a:lnTo>
                  <a:pt x="195990" y="1147201"/>
                </a:lnTo>
                <a:lnTo>
                  <a:pt x="227145" y="1187462"/>
                </a:lnTo>
                <a:lnTo>
                  <a:pt x="257215" y="1228455"/>
                </a:lnTo>
                <a:lnTo>
                  <a:pt x="286185" y="1270190"/>
                </a:lnTo>
                <a:lnTo>
                  <a:pt x="314046" y="1312674"/>
                </a:lnTo>
                <a:lnTo>
                  <a:pt x="333703" y="1345372"/>
                </a:lnTo>
                <a:lnTo>
                  <a:pt x="359379" y="1389331"/>
                </a:lnTo>
                <a:lnTo>
                  <a:pt x="383984" y="1434011"/>
                </a:lnTo>
                <a:lnTo>
                  <a:pt x="407533" y="1479405"/>
                </a:lnTo>
                <a:lnTo>
                  <a:pt x="422936" y="1514973"/>
                </a:lnTo>
                <a:lnTo>
                  <a:pt x="444416" y="1561763"/>
                </a:lnTo>
                <a:lnTo>
                  <a:pt x="464884" y="1609235"/>
                </a:lnTo>
                <a:lnTo>
                  <a:pt x="477250" y="1646854"/>
                </a:lnTo>
                <a:lnTo>
                  <a:pt x="495737" y="1695663"/>
                </a:lnTo>
                <a:lnTo>
                  <a:pt x="506151" y="1734599"/>
                </a:lnTo>
                <a:lnTo>
                  <a:pt x="522715" y="1784706"/>
                </a:lnTo>
                <a:lnTo>
                  <a:pt x="531235" y="1824920"/>
                </a:lnTo>
                <a:lnTo>
                  <a:pt x="538830" y="1865758"/>
                </a:lnTo>
                <a:lnTo>
                  <a:pt x="552618" y="1917737"/>
                </a:lnTo>
                <a:lnTo>
                  <a:pt x="558407" y="1959794"/>
                </a:lnTo>
                <a:lnTo>
                  <a:pt x="563314" y="2002446"/>
                </a:lnTo>
                <a:lnTo>
                  <a:pt x="574458" y="2056210"/>
                </a:lnTo>
                <a:lnTo>
                  <a:pt x="577646" y="2100022"/>
                </a:lnTo>
                <a:lnTo>
                  <a:pt x="579996" y="2144399"/>
                </a:lnTo>
                <a:lnTo>
                  <a:pt x="581523" y="2189332"/>
                </a:lnTo>
                <a:lnTo>
                  <a:pt x="582242" y="2234810"/>
                </a:lnTo>
                <a:lnTo>
                  <a:pt x="582166" y="2280824"/>
                </a:lnTo>
                <a:lnTo>
                  <a:pt x="581311" y="2327365"/>
                </a:lnTo>
                <a:lnTo>
                  <a:pt x="572587" y="2363894"/>
                </a:lnTo>
                <a:lnTo>
                  <a:pt x="570217" y="2411456"/>
                </a:lnTo>
                <a:lnTo>
                  <a:pt x="567110" y="2459515"/>
                </a:lnTo>
                <a:lnTo>
                  <a:pt x="563283" y="2508061"/>
                </a:lnTo>
                <a:lnTo>
                  <a:pt x="551645" y="2546557"/>
                </a:lnTo>
                <a:lnTo>
                  <a:pt x="546419" y="2596047"/>
                </a:lnTo>
                <a:lnTo>
                  <a:pt x="533411" y="2635467"/>
                </a:lnTo>
                <a:lnTo>
                  <a:pt x="526844" y="2685861"/>
                </a:lnTo>
                <a:lnTo>
                  <a:pt x="512524" y="2726166"/>
                </a:lnTo>
                <a:lnTo>
                  <a:pt x="497571" y="2766898"/>
                </a:lnTo>
                <a:lnTo>
                  <a:pt x="481999" y="2808049"/>
                </a:lnTo>
                <a:lnTo>
                  <a:pt x="465821" y="2849608"/>
                </a:lnTo>
                <a:lnTo>
                  <a:pt x="449054" y="2891564"/>
                </a:lnTo>
                <a:lnTo>
                  <a:pt x="431710" y="2933910"/>
                </a:lnTo>
                <a:lnTo>
                  <a:pt x="413806" y="2976634"/>
                </a:lnTo>
                <a:lnTo>
                  <a:pt x="395355" y="3019727"/>
                </a:lnTo>
                <a:lnTo>
                  <a:pt x="376372" y="3063178"/>
                </a:lnTo>
                <a:lnTo>
                  <a:pt x="349768" y="3096452"/>
                </a:lnTo>
                <a:lnTo>
                  <a:pt x="329765" y="3140592"/>
                </a:lnTo>
                <a:lnTo>
                  <a:pt x="302169" y="3174535"/>
                </a:lnTo>
                <a:lnTo>
                  <a:pt x="281204" y="3219324"/>
                </a:lnTo>
                <a:lnTo>
                  <a:pt x="223702" y="3288768"/>
                </a:lnTo>
                <a:lnTo>
                  <a:pt x="201403" y="3334458"/>
                </a:lnTo>
                <a:lnTo>
                  <a:pt x="141365" y="3405614"/>
                </a:lnTo>
                <a:lnTo>
                  <a:pt x="103655" y="3431061"/>
                </a:lnTo>
                <a:lnTo>
                  <a:pt x="41342" y="3503752"/>
                </a:lnTo>
                <a:close/>
              </a:path>
              <a:path w="1364615" h="3698875">
                <a:moveTo>
                  <a:pt x="5102" y="1592913"/>
                </a:moveTo>
                <a:lnTo>
                  <a:pt x="5791" y="945866"/>
                </a:lnTo>
                <a:lnTo>
                  <a:pt x="1291" y="941521"/>
                </a:lnTo>
                <a:lnTo>
                  <a:pt x="5102" y="1592913"/>
                </a:lnTo>
                <a:close/>
              </a:path>
              <a:path w="1364615" h="3698875">
                <a:moveTo>
                  <a:pt x="3318" y="3268953"/>
                </a:moveTo>
                <a:lnTo>
                  <a:pt x="15621" y="3260650"/>
                </a:lnTo>
                <a:lnTo>
                  <a:pt x="35237" y="3216771"/>
                </a:lnTo>
                <a:lnTo>
                  <a:pt x="54305" y="3173262"/>
                </a:lnTo>
                <a:lnTo>
                  <a:pt x="72808" y="3130134"/>
                </a:lnTo>
                <a:lnTo>
                  <a:pt x="97835" y="3097925"/>
                </a:lnTo>
                <a:lnTo>
                  <a:pt x="115162" y="3055591"/>
                </a:lnTo>
                <a:lnTo>
                  <a:pt x="124772" y="3003143"/>
                </a:lnTo>
                <a:lnTo>
                  <a:pt x="140858" y="2961646"/>
                </a:lnTo>
                <a:lnTo>
                  <a:pt x="156299" y="2920584"/>
                </a:lnTo>
                <a:lnTo>
                  <a:pt x="171080" y="2879968"/>
                </a:lnTo>
                <a:lnTo>
                  <a:pt x="178081" y="2829280"/>
                </a:lnTo>
                <a:lnTo>
                  <a:pt x="191493" y="2789588"/>
                </a:lnTo>
                <a:lnTo>
                  <a:pt x="197093" y="2739845"/>
                </a:lnTo>
                <a:lnTo>
                  <a:pt x="209073" y="2701119"/>
                </a:lnTo>
                <a:lnTo>
                  <a:pt x="213209" y="2652366"/>
                </a:lnTo>
                <a:lnTo>
                  <a:pt x="216588" y="2604122"/>
                </a:lnTo>
                <a:lnTo>
                  <a:pt x="226298" y="2566928"/>
                </a:lnTo>
                <a:lnTo>
                  <a:pt x="228117" y="2519737"/>
                </a:lnTo>
                <a:lnTo>
                  <a:pt x="229131" y="2473090"/>
                </a:lnTo>
                <a:lnTo>
                  <a:pt x="229324" y="2426996"/>
                </a:lnTo>
                <a:lnTo>
                  <a:pt x="228682" y="2381466"/>
                </a:lnTo>
                <a:lnTo>
                  <a:pt x="227187" y="2336512"/>
                </a:lnTo>
                <a:lnTo>
                  <a:pt x="224824" y="2292144"/>
                </a:lnTo>
                <a:lnTo>
                  <a:pt x="221576" y="2248372"/>
                </a:lnTo>
                <a:lnTo>
                  <a:pt x="210325" y="2194680"/>
                </a:lnTo>
                <a:lnTo>
                  <a:pt x="205261" y="2152134"/>
                </a:lnTo>
                <a:lnTo>
                  <a:pt x="199264" y="2110218"/>
                </a:lnTo>
                <a:lnTo>
                  <a:pt x="185216" y="2058414"/>
                </a:lnTo>
                <a:lnTo>
                  <a:pt x="177307" y="2017787"/>
                </a:lnTo>
                <a:lnTo>
                  <a:pt x="161314" y="1967295"/>
                </a:lnTo>
                <a:lnTo>
                  <a:pt x="151428" y="1928003"/>
                </a:lnTo>
                <a:lnTo>
                  <a:pt x="133426" y="1878866"/>
                </a:lnTo>
                <a:lnTo>
                  <a:pt x="121500" y="1840951"/>
                </a:lnTo>
                <a:lnTo>
                  <a:pt x="101426" y="1793213"/>
                </a:lnTo>
                <a:lnTo>
                  <a:pt x="80291" y="1746190"/>
                </a:lnTo>
                <a:lnTo>
                  <a:pt x="65185" y="1710421"/>
                </a:lnTo>
                <a:lnTo>
                  <a:pt x="41882" y="1664862"/>
                </a:lnTo>
                <a:lnTo>
                  <a:pt x="17470" y="1620051"/>
                </a:lnTo>
                <a:lnTo>
                  <a:pt x="5097" y="1597673"/>
                </a:lnTo>
                <a:lnTo>
                  <a:pt x="5040" y="1650974"/>
                </a:lnTo>
                <a:lnTo>
                  <a:pt x="20457" y="1679319"/>
                </a:lnTo>
                <a:lnTo>
                  <a:pt x="43689" y="1724927"/>
                </a:lnTo>
                <a:lnTo>
                  <a:pt x="58709" y="1760754"/>
                </a:lnTo>
                <a:lnTo>
                  <a:pt x="79744" y="1807844"/>
                </a:lnTo>
                <a:lnTo>
                  <a:pt x="99704" y="1855659"/>
                </a:lnTo>
                <a:lnTo>
                  <a:pt x="111503" y="1893660"/>
                </a:lnTo>
                <a:lnTo>
                  <a:pt x="129365" y="1942891"/>
                </a:lnTo>
                <a:lnTo>
                  <a:pt x="139098" y="1982286"/>
                </a:lnTo>
                <a:lnTo>
                  <a:pt x="154927" y="2032889"/>
                </a:lnTo>
                <a:lnTo>
                  <a:pt x="162661" y="2073633"/>
                </a:lnTo>
                <a:lnTo>
                  <a:pt x="176524" y="2125563"/>
                </a:lnTo>
                <a:lnTo>
                  <a:pt x="182324" y="2167612"/>
                </a:lnTo>
                <a:lnTo>
                  <a:pt x="187182" y="2210297"/>
                </a:lnTo>
                <a:lnTo>
                  <a:pt x="191114" y="2253607"/>
                </a:lnTo>
                <a:lnTo>
                  <a:pt x="201241" y="2308057"/>
                </a:lnTo>
                <a:lnTo>
                  <a:pt x="203372" y="2352583"/>
                </a:lnTo>
                <a:lnTo>
                  <a:pt x="204626" y="2397700"/>
                </a:lnTo>
                <a:lnTo>
                  <a:pt x="205020" y="2443397"/>
                </a:lnTo>
                <a:lnTo>
                  <a:pt x="204571" y="2489663"/>
                </a:lnTo>
                <a:lnTo>
                  <a:pt x="203295" y="2536487"/>
                </a:lnTo>
                <a:lnTo>
                  <a:pt x="194105" y="2573331"/>
                </a:lnTo>
                <a:lnTo>
                  <a:pt x="191225" y="2621237"/>
                </a:lnTo>
                <a:lnTo>
                  <a:pt x="187567" y="2669669"/>
                </a:lnTo>
                <a:lnTo>
                  <a:pt x="176044" y="2708086"/>
                </a:lnTo>
                <a:lnTo>
                  <a:pt x="170881" y="2757533"/>
                </a:lnTo>
                <a:lnTo>
                  <a:pt x="164990" y="2807472"/>
                </a:lnTo>
                <a:lnTo>
                  <a:pt x="151283" y="2847363"/>
                </a:lnTo>
                <a:lnTo>
                  <a:pt x="136882" y="2887724"/>
                </a:lnTo>
                <a:lnTo>
                  <a:pt x="128905" y="2939069"/>
                </a:lnTo>
                <a:lnTo>
                  <a:pt x="113163" y="2980335"/>
                </a:lnTo>
                <a:lnTo>
                  <a:pt x="96774" y="3022035"/>
                </a:lnTo>
                <a:lnTo>
                  <a:pt x="79757" y="3064161"/>
                </a:lnTo>
                <a:lnTo>
                  <a:pt x="62127" y="3106700"/>
                </a:lnTo>
                <a:lnTo>
                  <a:pt x="43901" y="3149641"/>
                </a:lnTo>
                <a:lnTo>
                  <a:pt x="25094" y="3192974"/>
                </a:lnTo>
                <a:lnTo>
                  <a:pt x="3367" y="3222696"/>
                </a:lnTo>
                <a:lnTo>
                  <a:pt x="3318" y="3268953"/>
                </a:lnTo>
                <a:close/>
              </a:path>
              <a:path w="1364615" h="3698875">
                <a:moveTo>
                  <a:pt x="2991" y="3223210"/>
                </a:moveTo>
                <a:lnTo>
                  <a:pt x="3367" y="3222696"/>
                </a:lnTo>
                <a:lnTo>
                  <a:pt x="5040" y="1650974"/>
                </a:lnTo>
                <a:lnTo>
                  <a:pt x="2170" y="1645697"/>
                </a:lnTo>
                <a:lnTo>
                  <a:pt x="2991" y="3223210"/>
                </a:lnTo>
                <a:close/>
              </a:path>
              <a:path w="1364615" h="3698875">
                <a:moveTo>
                  <a:pt x="779" y="3531124"/>
                </a:moveTo>
                <a:lnTo>
                  <a:pt x="3040" y="3529598"/>
                </a:lnTo>
                <a:lnTo>
                  <a:pt x="3318" y="3268953"/>
                </a:lnTo>
                <a:lnTo>
                  <a:pt x="0" y="3271192"/>
                </a:lnTo>
                <a:lnTo>
                  <a:pt x="779" y="3531124"/>
                </a:lnTo>
                <a:close/>
              </a:path>
              <a:path w="1364615" h="3698875">
                <a:moveTo>
                  <a:pt x="194095" y="3630489"/>
                </a:moveTo>
                <a:lnTo>
                  <a:pt x="318562" y="3546499"/>
                </a:lnTo>
                <a:lnTo>
                  <a:pt x="219922" y="3582419"/>
                </a:lnTo>
                <a:lnTo>
                  <a:pt x="178244" y="3610544"/>
                </a:lnTo>
                <a:lnTo>
                  <a:pt x="34227" y="3661763"/>
                </a:lnTo>
                <a:lnTo>
                  <a:pt x="324609" y="3465813"/>
                </a:lnTo>
                <a:lnTo>
                  <a:pt x="356609" y="3428898"/>
                </a:lnTo>
                <a:lnTo>
                  <a:pt x="158323" y="3562702"/>
                </a:lnTo>
                <a:lnTo>
                  <a:pt x="110147" y="3579890"/>
                </a:lnTo>
                <a:lnTo>
                  <a:pt x="4466" y="3651204"/>
                </a:lnTo>
                <a:lnTo>
                  <a:pt x="6279" y="3573375"/>
                </a:lnTo>
                <a:lnTo>
                  <a:pt x="16407" y="3551220"/>
                </a:lnTo>
                <a:lnTo>
                  <a:pt x="55136" y="3525085"/>
                </a:lnTo>
                <a:lnTo>
                  <a:pt x="117369" y="3452448"/>
                </a:lnTo>
                <a:lnTo>
                  <a:pt x="3040" y="3529598"/>
                </a:lnTo>
                <a:lnTo>
                  <a:pt x="2860" y="3698250"/>
                </a:lnTo>
                <a:lnTo>
                  <a:pt x="3611" y="3697744"/>
                </a:lnTo>
                <a:lnTo>
                  <a:pt x="194095" y="3630489"/>
                </a:lnTo>
                <a:close/>
              </a:path>
              <a:path w="1364615" h="3698875">
                <a:moveTo>
                  <a:pt x="158323" y="3562702"/>
                </a:moveTo>
                <a:lnTo>
                  <a:pt x="395410" y="3402715"/>
                </a:lnTo>
                <a:lnTo>
                  <a:pt x="457848" y="3329940"/>
                </a:lnTo>
                <a:lnTo>
                  <a:pt x="342747" y="3407610"/>
                </a:lnTo>
                <a:lnTo>
                  <a:pt x="310690" y="3444564"/>
                </a:lnTo>
                <a:lnTo>
                  <a:pt x="191484" y="3525004"/>
                </a:lnTo>
                <a:lnTo>
                  <a:pt x="158323" y="3562702"/>
                </a:lnTo>
                <a:close/>
              </a:path>
              <a:path w="1364615" h="3698875">
                <a:moveTo>
                  <a:pt x="139470" y="3606066"/>
                </a:moveTo>
                <a:lnTo>
                  <a:pt x="172531" y="3583756"/>
                </a:lnTo>
                <a:lnTo>
                  <a:pt x="205613" y="3546112"/>
                </a:lnTo>
                <a:lnTo>
                  <a:pt x="99476" y="3617733"/>
                </a:lnTo>
                <a:lnTo>
                  <a:pt x="139470" y="3606066"/>
                </a:lnTo>
                <a:close/>
              </a:path>
              <a:path w="1364615" h="3698875">
                <a:moveTo>
                  <a:pt x="333764" y="3566882"/>
                </a:moveTo>
                <a:lnTo>
                  <a:pt x="664755" y="3343530"/>
                </a:lnTo>
                <a:lnTo>
                  <a:pt x="696803" y="3306583"/>
                </a:lnTo>
                <a:lnTo>
                  <a:pt x="735669" y="3280356"/>
                </a:lnTo>
                <a:lnTo>
                  <a:pt x="767133" y="3243803"/>
                </a:lnTo>
                <a:lnTo>
                  <a:pt x="235567" y="3602504"/>
                </a:lnTo>
                <a:lnTo>
                  <a:pt x="333764" y="3566882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70520" y="7337954"/>
            <a:ext cx="1917486" cy="2948555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1498031" y="4223368"/>
            <a:ext cx="4584700" cy="4614545"/>
            <a:chOff x="11498031" y="4223368"/>
            <a:chExt cx="4584700" cy="4614545"/>
          </a:xfrm>
        </p:grpSpPr>
        <p:sp>
          <p:nvSpPr>
            <p:cNvPr id="12" name="object 12" descr=""/>
            <p:cNvSpPr/>
            <p:nvPr/>
          </p:nvSpPr>
          <p:spPr>
            <a:xfrm>
              <a:off x="11498031" y="4223368"/>
              <a:ext cx="4584700" cy="4614545"/>
            </a:xfrm>
            <a:custGeom>
              <a:avLst/>
              <a:gdLst/>
              <a:ahLst/>
              <a:cxnLst/>
              <a:rect l="l" t="t" r="r" b="b"/>
              <a:pathLst>
                <a:path w="4584700" h="4614545">
                  <a:moveTo>
                    <a:pt x="4098828" y="4614519"/>
                  </a:moveTo>
                  <a:lnTo>
                    <a:pt x="485759" y="4614519"/>
                  </a:lnTo>
                  <a:lnTo>
                    <a:pt x="438976" y="4612296"/>
                  </a:lnTo>
                  <a:lnTo>
                    <a:pt x="393452" y="4605760"/>
                  </a:lnTo>
                  <a:lnTo>
                    <a:pt x="349389" y="4595117"/>
                  </a:lnTo>
                  <a:lnTo>
                    <a:pt x="306992" y="4580570"/>
                  </a:lnTo>
                  <a:lnTo>
                    <a:pt x="266464" y="4562321"/>
                  </a:lnTo>
                  <a:lnTo>
                    <a:pt x="228008" y="4540576"/>
                  </a:lnTo>
                  <a:lnTo>
                    <a:pt x="191829" y="4515536"/>
                  </a:lnTo>
                  <a:lnTo>
                    <a:pt x="158129" y="4487406"/>
                  </a:lnTo>
                  <a:lnTo>
                    <a:pt x="127112" y="4456390"/>
                  </a:lnTo>
                  <a:lnTo>
                    <a:pt x="98983" y="4422690"/>
                  </a:lnTo>
                  <a:lnTo>
                    <a:pt x="73943" y="4386511"/>
                  </a:lnTo>
                  <a:lnTo>
                    <a:pt x="52197" y="4348055"/>
                  </a:lnTo>
                  <a:lnTo>
                    <a:pt x="33949" y="4307527"/>
                  </a:lnTo>
                  <a:lnTo>
                    <a:pt x="19401" y="4265130"/>
                  </a:lnTo>
                  <a:lnTo>
                    <a:pt x="8758" y="4221067"/>
                  </a:lnTo>
                  <a:lnTo>
                    <a:pt x="2223" y="4175542"/>
                  </a:lnTo>
                  <a:lnTo>
                    <a:pt x="0" y="4128759"/>
                  </a:lnTo>
                  <a:lnTo>
                    <a:pt x="0" y="485759"/>
                  </a:lnTo>
                  <a:lnTo>
                    <a:pt x="2223" y="438976"/>
                  </a:lnTo>
                  <a:lnTo>
                    <a:pt x="8758" y="393452"/>
                  </a:lnTo>
                  <a:lnTo>
                    <a:pt x="19401" y="349389"/>
                  </a:lnTo>
                  <a:lnTo>
                    <a:pt x="33949" y="306992"/>
                  </a:lnTo>
                  <a:lnTo>
                    <a:pt x="52197" y="266464"/>
                  </a:lnTo>
                  <a:lnTo>
                    <a:pt x="73943" y="228008"/>
                  </a:lnTo>
                  <a:lnTo>
                    <a:pt x="98983" y="191829"/>
                  </a:lnTo>
                  <a:lnTo>
                    <a:pt x="127112" y="158129"/>
                  </a:lnTo>
                  <a:lnTo>
                    <a:pt x="158129" y="127112"/>
                  </a:lnTo>
                  <a:lnTo>
                    <a:pt x="191829" y="98983"/>
                  </a:lnTo>
                  <a:lnTo>
                    <a:pt x="228008" y="73943"/>
                  </a:lnTo>
                  <a:lnTo>
                    <a:pt x="266464" y="52197"/>
                  </a:lnTo>
                  <a:lnTo>
                    <a:pt x="306992" y="33949"/>
                  </a:lnTo>
                  <a:lnTo>
                    <a:pt x="349389" y="19401"/>
                  </a:lnTo>
                  <a:lnTo>
                    <a:pt x="393452" y="8758"/>
                  </a:lnTo>
                  <a:lnTo>
                    <a:pt x="438976" y="2223"/>
                  </a:lnTo>
                  <a:lnTo>
                    <a:pt x="485759" y="0"/>
                  </a:lnTo>
                  <a:lnTo>
                    <a:pt x="4098828" y="0"/>
                  </a:lnTo>
                  <a:lnTo>
                    <a:pt x="4145611" y="2223"/>
                  </a:lnTo>
                  <a:lnTo>
                    <a:pt x="4191137" y="8758"/>
                  </a:lnTo>
                  <a:lnTo>
                    <a:pt x="4235201" y="19401"/>
                  </a:lnTo>
                  <a:lnTo>
                    <a:pt x="4277600" y="33949"/>
                  </a:lnTo>
                  <a:lnTo>
                    <a:pt x="4318130" y="52197"/>
                  </a:lnTo>
                  <a:lnTo>
                    <a:pt x="4356588" y="73943"/>
                  </a:lnTo>
                  <a:lnTo>
                    <a:pt x="4392770" y="98983"/>
                  </a:lnTo>
                  <a:lnTo>
                    <a:pt x="4426472" y="127112"/>
                  </a:lnTo>
                  <a:lnTo>
                    <a:pt x="4457492" y="158129"/>
                  </a:lnTo>
                  <a:lnTo>
                    <a:pt x="4485624" y="191829"/>
                  </a:lnTo>
                  <a:lnTo>
                    <a:pt x="4510666" y="228008"/>
                  </a:lnTo>
                  <a:lnTo>
                    <a:pt x="4532414" y="266464"/>
                  </a:lnTo>
                  <a:lnTo>
                    <a:pt x="4550665" y="306992"/>
                  </a:lnTo>
                  <a:lnTo>
                    <a:pt x="4565214" y="349389"/>
                  </a:lnTo>
                  <a:lnTo>
                    <a:pt x="4575858" y="393452"/>
                  </a:lnTo>
                  <a:lnTo>
                    <a:pt x="4582394" y="438976"/>
                  </a:lnTo>
                  <a:lnTo>
                    <a:pt x="4584618" y="485759"/>
                  </a:lnTo>
                  <a:lnTo>
                    <a:pt x="4584618" y="4128759"/>
                  </a:lnTo>
                  <a:lnTo>
                    <a:pt x="4582394" y="4175542"/>
                  </a:lnTo>
                  <a:lnTo>
                    <a:pt x="4575858" y="4221067"/>
                  </a:lnTo>
                  <a:lnTo>
                    <a:pt x="4565214" y="4265130"/>
                  </a:lnTo>
                  <a:lnTo>
                    <a:pt x="4550665" y="4307527"/>
                  </a:lnTo>
                  <a:lnTo>
                    <a:pt x="4532414" y="4348055"/>
                  </a:lnTo>
                  <a:lnTo>
                    <a:pt x="4510666" y="4386511"/>
                  </a:lnTo>
                  <a:lnTo>
                    <a:pt x="4485624" y="4422690"/>
                  </a:lnTo>
                  <a:lnTo>
                    <a:pt x="4457492" y="4456390"/>
                  </a:lnTo>
                  <a:lnTo>
                    <a:pt x="4426472" y="4487406"/>
                  </a:lnTo>
                  <a:lnTo>
                    <a:pt x="4392770" y="4515536"/>
                  </a:lnTo>
                  <a:lnTo>
                    <a:pt x="4356588" y="4540576"/>
                  </a:lnTo>
                  <a:lnTo>
                    <a:pt x="4318130" y="4562321"/>
                  </a:lnTo>
                  <a:lnTo>
                    <a:pt x="4277600" y="4580570"/>
                  </a:lnTo>
                  <a:lnTo>
                    <a:pt x="4235201" y="4595117"/>
                  </a:lnTo>
                  <a:lnTo>
                    <a:pt x="4191137" y="4605760"/>
                  </a:lnTo>
                  <a:lnTo>
                    <a:pt x="4145611" y="4612296"/>
                  </a:lnTo>
                  <a:lnTo>
                    <a:pt x="4098828" y="4614519"/>
                  </a:lnTo>
                  <a:close/>
                </a:path>
              </a:pathLst>
            </a:custGeom>
            <a:solidFill>
              <a:srgbClr val="E3D5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5073" y="5894740"/>
              <a:ext cx="66675" cy="666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5073" y="6974921"/>
              <a:ext cx="66675" cy="6667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7539582" y="4741621"/>
            <a:ext cx="2630805" cy="4883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00" spc="-100" b="1">
                <a:solidFill>
                  <a:srgbClr val="2F1B45"/>
                </a:solidFill>
                <a:latin typeface="Arial"/>
                <a:cs typeface="Arial"/>
              </a:rPr>
              <a:t>Category</a:t>
            </a:r>
            <a:r>
              <a:rPr dirty="0" sz="3000" spc="-55" b="1">
                <a:solidFill>
                  <a:srgbClr val="2F1B45"/>
                </a:solidFill>
                <a:latin typeface="Arial"/>
                <a:cs typeface="Arial"/>
              </a:rPr>
              <a:t> </a:t>
            </a:r>
            <a:r>
              <a:rPr dirty="0" sz="3000" spc="-120" b="1">
                <a:solidFill>
                  <a:srgbClr val="2F1B45"/>
                </a:solidFill>
                <a:latin typeface="Arial"/>
                <a:cs typeface="Arial"/>
              </a:rPr>
              <a:t>Page: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188586" y="5741395"/>
            <a:ext cx="66675" cy="1101090"/>
            <a:chOff x="7188586" y="5741395"/>
            <a:chExt cx="66675" cy="1101090"/>
          </a:xfrm>
        </p:grpSpPr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8586" y="5741395"/>
              <a:ext cx="66675" cy="666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8586" y="6775459"/>
              <a:ext cx="66675" cy="66675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2616810" y="4632046"/>
            <a:ext cx="3271520" cy="312229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algn="ctr" marL="311785" marR="363855" indent="-635">
              <a:lnSpc>
                <a:spcPts val="3479"/>
              </a:lnSpc>
              <a:spcBef>
                <a:spcPts val="350"/>
              </a:spcBef>
            </a:pPr>
            <a:r>
              <a:rPr dirty="0" sz="3000" spc="-114" b="1">
                <a:solidFill>
                  <a:srgbClr val="2F1B45"/>
                </a:solidFill>
                <a:latin typeface="Arial"/>
                <a:cs typeface="Arial"/>
              </a:rPr>
              <a:t>Product</a:t>
            </a:r>
            <a:r>
              <a:rPr dirty="0" sz="3000" spc="-55" b="1">
                <a:solidFill>
                  <a:srgbClr val="2F1B45"/>
                </a:solidFill>
                <a:latin typeface="Arial"/>
                <a:cs typeface="Arial"/>
              </a:rPr>
              <a:t> </a:t>
            </a:r>
            <a:r>
              <a:rPr dirty="0" sz="3000" spc="-125" b="1">
                <a:solidFill>
                  <a:srgbClr val="2F1B45"/>
                </a:solidFill>
                <a:latin typeface="Arial"/>
                <a:cs typeface="Arial"/>
              </a:rPr>
              <a:t>Listing </a:t>
            </a:r>
            <a:r>
              <a:rPr dirty="0" sz="3000" spc="-200" b="1">
                <a:solidFill>
                  <a:srgbClr val="2F1B45"/>
                </a:solidFill>
                <a:latin typeface="Arial"/>
                <a:cs typeface="Arial"/>
              </a:rPr>
              <a:t>Page</a:t>
            </a:r>
            <a:r>
              <a:rPr dirty="0" sz="3000" spc="-85" b="1">
                <a:solidFill>
                  <a:srgbClr val="2F1B45"/>
                </a:solidFill>
                <a:latin typeface="Arial"/>
                <a:cs typeface="Arial"/>
              </a:rPr>
              <a:t> </a:t>
            </a:r>
            <a:r>
              <a:rPr dirty="0" sz="3000" spc="-45" b="1">
                <a:solidFill>
                  <a:srgbClr val="2F1B45"/>
                </a:solidFill>
                <a:latin typeface="Arial"/>
                <a:cs typeface="Arial"/>
              </a:rPr>
              <a:t>Workflow</a:t>
            </a:r>
            <a:endParaRPr sz="3000">
              <a:latin typeface="Arial"/>
              <a:cs typeface="Arial"/>
            </a:endParaRPr>
          </a:p>
          <a:p>
            <a:pPr algn="ctr" marL="12700" marR="5080">
              <a:lnSpc>
                <a:spcPct val="117600"/>
              </a:lnSpc>
              <a:spcBef>
                <a:spcPts val="1435"/>
              </a:spcBef>
            </a:pP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Fetched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dynamic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 data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from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 Sanity </a:t>
            </a:r>
            <a:r>
              <a:rPr dirty="0" sz="1700" spc="-50">
                <a:solidFill>
                  <a:srgbClr val="2F1B45"/>
                </a:solidFill>
                <a:latin typeface="Arial MT"/>
                <a:cs typeface="Arial MT"/>
              </a:rPr>
              <a:t>CMS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to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populate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the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product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grid.</a:t>
            </a:r>
            <a:endParaRPr sz="1700">
              <a:latin typeface="Arial MT"/>
              <a:cs typeface="Arial MT"/>
            </a:endParaRPr>
          </a:p>
          <a:p>
            <a:pPr algn="ctr" marL="99695" marR="92075" indent="-635">
              <a:lnSpc>
                <a:spcPct val="117600"/>
              </a:lnSpc>
              <a:spcBef>
                <a:spcPts val="1335"/>
              </a:spcBef>
            </a:pP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Integrated</a:t>
            </a:r>
            <a:r>
              <a:rPr dirty="0" sz="1700" spc="1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category</a:t>
            </a:r>
            <a:r>
              <a:rPr dirty="0" sz="1700" spc="1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filters,</a:t>
            </a:r>
            <a:r>
              <a:rPr dirty="0" sz="1700" spc="1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50">
                <a:solidFill>
                  <a:srgbClr val="2F1B45"/>
                </a:solidFill>
                <a:latin typeface="Arial MT"/>
                <a:cs typeface="Arial MT"/>
              </a:rPr>
              <a:t>a </a:t>
            </a:r>
            <a:r>
              <a:rPr dirty="0" sz="1700" spc="-45">
                <a:solidFill>
                  <a:srgbClr val="2F1B45"/>
                </a:solidFill>
                <a:latin typeface="Arial MT"/>
                <a:cs typeface="Arial MT"/>
              </a:rPr>
              <a:t>search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bar,</a:t>
            </a:r>
            <a:r>
              <a:rPr dirty="0" sz="1700" spc="-3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and</a:t>
            </a:r>
            <a:r>
              <a:rPr dirty="0" sz="1700" spc="-3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pagination</a:t>
            </a:r>
            <a:r>
              <a:rPr dirty="0" sz="1700" spc="-3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to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allow</a:t>
            </a:r>
            <a:r>
              <a:rPr dirty="0" sz="1700" spc="-45">
                <a:solidFill>
                  <a:srgbClr val="2F1B45"/>
                </a:solidFill>
                <a:latin typeface="Arial MT"/>
                <a:cs typeface="Arial MT"/>
              </a:rPr>
              <a:t> users</a:t>
            </a:r>
            <a:r>
              <a:rPr dirty="0" sz="1700" spc="-5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to</a:t>
            </a:r>
            <a:r>
              <a:rPr dirty="0" sz="1700" spc="-4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browse</a:t>
            </a:r>
            <a:r>
              <a:rPr dirty="0" sz="1700" spc="-4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and</a:t>
            </a:r>
            <a:r>
              <a:rPr dirty="0" sz="1700" spc="-4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locate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products</a:t>
            </a:r>
            <a:r>
              <a:rPr dirty="0" sz="1700" spc="-7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seamlessly.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391984" y="5572409"/>
            <a:ext cx="3297554" cy="19742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87960" marR="180340">
              <a:lnSpc>
                <a:spcPct val="117600"/>
              </a:lnSpc>
              <a:spcBef>
                <a:spcPts val="95"/>
              </a:spcBef>
            </a:pP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Dynamically</a:t>
            </a:r>
            <a:r>
              <a:rPr dirty="0" sz="1700" spc="-6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fetched</a:t>
            </a:r>
            <a:r>
              <a:rPr dirty="0" sz="1700" spc="-6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products </a:t>
            </a:r>
            <a:r>
              <a:rPr dirty="0" sz="1700" spc="-65">
                <a:solidFill>
                  <a:srgbClr val="2F1B45"/>
                </a:solidFill>
                <a:latin typeface="Arial MT"/>
                <a:cs typeface="Arial MT"/>
              </a:rPr>
              <a:t>based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on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their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2F1B45"/>
                </a:solidFill>
                <a:latin typeface="Arial MT"/>
                <a:cs typeface="Arial MT"/>
              </a:rPr>
              <a:t>categories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using </a:t>
            </a:r>
            <a:r>
              <a:rPr dirty="0" sz="1700" spc="-30">
                <a:solidFill>
                  <a:srgbClr val="2F1B45"/>
                </a:solidFill>
                <a:latin typeface="Arial MT"/>
                <a:cs typeface="Arial MT"/>
              </a:rPr>
              <a:t>Sanity</a:t>
            </a:r>
            <a:r>
              <a:rPr dirty="0" sz="1700" spc="-8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CMS.</a:t>
            </a:r>
            <a:endParaRPr sz="1700">
              <a:latin typeface="Arial MT"/>
              <a:cs typeface="Arial MT"/>
            </a:endParaRPr>
          </a:p>
          <a:p>
            <a:pPr algn="ctr" marL="12065" marR="5080">
              <a:lnSpc>
                <a:spcPct val="117600"/>
              </a:lnSpc>
              <a:spcBef>
                <a:spcPts val="945"/>
              </a:spcBef>
            </a:pPr>
            <a:r>
              <a:rPr dirty="0" sz="1700" spc="-50">
                <a:solidFill>
                  <a:srgbClr val="2F1B45"/>
                </a:solidFill>
                <a:latin typeface="Arial MT"/>
                <a:cs typeface="Arial MT"/>
              </a:rPr>
              <a:t>Rendered</a:t>
            </a:r>
            <a:r>
              <a:rPr dirty="0" sz="1700" spc="-3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category-specific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product</a:t>
            </a:r>
            <a:r>
              <a:rPr dirty="0" sz="1700" spc="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listings</a:t>
            </a:r>
            <a:r>
              <a:rPr dirty="0" sz="1700" spc="1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with</a:t>
            </a:r>
            <a:r>
              <a:rPr dirty="0" sz="1700" spc="1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pagination</a:t>
            </a:r>
            <a:r>
              <a:rPr dirty="0" sz="1700" spc="1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30">
                <a:solidFill>
                  <a:srgbClr val="2F1B45"/>
                </a:solidFill>
                <a:latin typeface="Arial MT"/>
                <a:cs typeface="Arial MT"/>
              </a:rPr>
              <a:t>for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better</a:t>
            </a:r>
            <a:r>
              <a:rPr dirty="0" sz="1700" spc="-1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user</a:t>
            </a:r>
            <a:r>
              <a:rPr dirty="0" sz="1700" spc="-1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navigation.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167756" y="4632046"/>
            <a:ext cx="3319145" cy="311404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149985" marR="457200" indent="-759460">
              <a:lnSpc>
                <a:spcPts val="3479"/>
              </a:lnSpc>
              <a:spcBef>
                <a:spcPts val="350"/>
              </a:spcBef>
            </a:pPr>
            <a:r>
              <a:rPr dirty="0" sz="3000" spc="-114" b="1">
                <a:solidFill>
                  <a:srgbClr val="2F1B45"/>
                </a:solidFill>
                <a:latin typeface="Arial"/>
                <a:cs typeface="Arial"/>
              </a:rPr>
              <a:t>Product</a:t>
            </a:r>
            <a:r>
              <a:rPr dirty="0" sz="3000" spc="-55" b="1">
                <a:solidFill>
                  <a:srgbClr val="2F1B45"/>
                </a:solidFill>
                <a:latin typeface="Arial"/>
                <a:cs typeface="Arial"/>
              </a:rPr>
              <a:t> </a:t>
            </a:r>
            <a:r>
              <a:rPr dirty="0" sz="3000" spc="-30" b="1">
                <a:solidFill>
                  <a:srgbClr val="2F1B45"/>
                </a:solidFill>
                <a:latin typeface="Arial"/>
                <a:cs typeface="Arial"/>
              </a:rPr>
              <a:t>Detail </a:t>
            </a:r>
            <a:r>
              <a:rPr dirty="0" sz="3000" spc="-10" b="1">
                <a:solidFill>
                  <a:srgbClr val="2F1B45"/>
                </a:solidFill>
                <a:latin typeface="Arial"/>
                <a:cs typeface="Arial"/>
              </a:rPr>
              <a:t>Page:</a:t>
            </a:r>
            <a:endParaRPr sz="3000">
              <a:latin typeface="Arial"/>
              <a:cs typeface="Arial"/>
            </a:endParaRPr>
          </a:p>
          <a:p>
            <a:pPr algn="ctr" marL="12700" marR="5080" indent="-635">
              <a:lnSpc>
                <a:spcPct val="117600"/>
              </a:lnSpc>
              <a:spcBef>
                <a:spcPts val="1395"/>
              </a:spcBef>
            </a:pP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Implemented</a:t>
            </a:r>
            <a:r>
              <a:rPr dirty="0" sz="1700" spc="-8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individual</a:t>
            </a:r>
            <a:r>
              <a:rPr dirty="0" sz="1700" spc="-8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product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detail</a:t>
            </a:r>
            <a:r>
              <a:rPr dirty="0" sz="1700" spc="-3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85">
                <a:solidFill>
                  <a:srgbClr val="2F1B45"/>
                </a:solidFill>
                <a:latin typeface="Arial MT"/>
                <a:cs typeface="Arial MT"/>
              </a:rPr>
              <a:t>pages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with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accurate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dynamic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routing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2F1B45"/>
                </a:solidFill>
                <a:latin typeface="Arial MT"/>
                <a:cs typeface="Arial MT"/>
              </a:rPr>
              <a:t>using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Next.js.</a:t>
            </a:r>
            <a:endParaRPr sz="1700">
              <a:latin typeface="Arial MT"/>
              <a:cs typeface="Arial MT"/>
            </a:endParaRPr>
          </a:p>
          <a:p>
            <a:pPr algn="ctr" marL="236220" marR="228600">
              <a:lnSpc>
                <a:spcPct val="117600"/>
              </a:lnSpc>
              <a:spcBef>
                <a:spcPts val="1310"/>
              </a:spcBef>
            </a:pPr>
            <a:r>
              <a:rPr dirty="0" sz="1700" spc="-55">
                <a:solidFill>
                  <a:srgbClr val="2F1B45"/>
                </a:solidFill>
                <a:latin typeface="Arial MT"/>
                <a:cs typeface="Arial MT"/>
              </a:rPr>
              <a:t>Each</a:t>
            </a:r>
            <a:r>
              <a:rPr dirty="0" sz="1700" spc="-6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detail</a:t>
            </a:r>
            <a:r>
              <a:rPr dirty="0" sz="1700" spc="-70">
                <a:solidFill>
                  <a:srgbClr val="2F1B45"/>
                </a:solidFill>
                <a:latin typeface="Arial MT"/>
                <a:cs typeface="Arial MT"/>
              </a:rPr>
              <a:t> page</a:t>
            </a:r>
            <a:r>
              <a:rPr dirty="0" sz="1700" spc="-5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renders</a:t>
            </a:r>
            <a:r>
              <a:rPr dirty="0" sz="1700" spc="-6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data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dynamically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from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30">
                <a:solidFill>
                  <a:srgbClr val="2F1B45"/>
                </a:solidFill>
                <a:latin typeface="Arial MT"/>
                <a:cs typeface="Arial MT"/>
              </a:rPr>
              <a:t>Sanity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CMS,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including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7459" y="677314"/>
            <a:ext cx="3695699" cy="330517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930310" y="4223368"/>
            <a:ext cx="4584700" cy="4614545"/>
          </a:xfrm>
          <a:custGeom>
            <a:avLst/>
            <a:gdLst/>
            <a:ahLst/>
            <a:cxnLst/>
            <a:rect l="l" t="t" r="r" b="b"/>
            <a:pathLst>
              <a:path w="4584700" h="4614545">
                <a:moveTo>
                  <a:pt x="4098846" y="4614519"/>
                </a:moveTo>
                <a:lnTo>
                  <a:pt x="485775" y="4614519"/>
                </a:lnTo>
                <a:lnTo>
                  <a:pt x="438991" y="4612296"/>
                </a:lnTo>
                <a:lnTo>
                  <a:pt x="393465" y="4605760"/>
                </a:lnTo>
                <a:lnTo>
                  <a:pt x="349402" y="4595117"/>
                </a:lnTo>
                <a:lnTo>
                  <a:pt x="307004" y="4580570"/>
                </a:lnTo>
                <a:lnTo>
                  <a:pt x="266474" y="4562321"/>
                </a:lnTo>
                <a:lnTo>
                  <a:pt x="228018" y="4540576"/>
                </a:lnTo>
                <a:lnTo>
                  <a:pt x="191837" y="4515536"/>
                </a:lnTo>
                <a:lnTo>
                  <a:pt x="158136" y="4487406"/>
                </a:lnTo>
                <a:lnTo>
                  <a:pt x="127118" y="4456390"/>
                </a:lnTo>
                <a:lnTo>
                  <a:pt x="98987" y="4422690"/>
                </a:lnTo>
                <a:lnTo>
                  <a:pt x="73947" y="4386511"/>
                </a:lnTo>
                <a:lnTo>
                  <a:pt x="52200" y="4348055"/>
                </a:lnTo>
                <a:lnTo>
                  <a:pt x="33951" y="4307527"/>
                </a:lnTo>
                <a:lnTo>
                  <a:pt x="19402" y="4265130"/>
                </a:lnTo>
                <a:lnTo>
                  <a:pt x="8759" y="4221067"/>
                </a:lnTo>
                <a:lnTo>
                  <a:pt x="2223" y="4175542"/>
                </a:lnTo>
                <a:lnTo>
                  <a:pt x="0" y="4128759"/>
                </a:lnTo>
                <a:lnTo>
                  <a:pt x="0" y="485759"/>
                </a:lnTo>
                <a:lnTo>
                  <a:pt x="2223" y="438976"/>
                </a:lnTo>
                <a:lnTo>
                  <a:pt x="8759" y="393452"/>
                </a:lnTo>
                <a:lnTo>
                  <a:pt x="19402" y="349389"/>
                </a:lnTo>
                <a:lnTo>
                  <a:pt x="33951" y="306992"/>
                </a:lnTo>
                <a:lnTo>
                  <a:pt x="52200" y="266464"/>
                </a:lnTo>
                <a:lnTo>
                  <a:pt x="73947" y="228008"/>
                </a:lnTo>
                <a:lnTo>
                  <a:pt x="98987" y="191829"/>
                </a:lnTo>
                <a:lnTo>
                  <a:pt x="127118" y="158129"/>
                </a:lnTo>
                <a:lnTo>
                  <a:pt x="158136" y="127112"/>
                </a:lnTo>
                <a:lnTo>
                  <a:pt x="191837" y="98983"/>
                </a:lnTo>
                <a:lnTo>
                  <a:pt x="228018" y="73943"/>
                </a:lnTo>
                <a:lnTo>
                  <a:pt x="266474" y="52197"/>
                </a:lnTo>
                <a:lnTo>
                  <a:pt x="307004" y="33949"/>
                </a:lnTo>
                <a:lnTo>
                  <a:pt x="349402" y="19401"/>
                </a:lnTo>
                <a:lnTo>
                  <a:pt x="393465" y="8758"/>
                </a:lnTo>
                <a:lnTo>
                  <a:pt x="438991" y="2223"/>
                </a:lnTo>
                <a:lnTo>
                  <a:pt x="485775" y="0"/>
                </a:lnTo>
                <a:lnTo>
                  <a:pt x="4098846" y="0"/>
                </a:lnTo>
                <a:lnTo>
                  <a:pt x="4145629" y="2223"/>
                </a:lnTo>
                <a:lnTo>
                  <a:pt x="4191154" y="8758"/>
                </a:lnTo>
                <a:lnTo>
                  <a:pt x="4235217" y="19401"/>
                </a:lnTo>
                <a:lnTo>
                  <a:pt x="4277614" y="33949"/>
                </a:lnTo>
                <a:lnTo>
                  <a:pt x="4318142" y="52197"/>
                </a:lnTo>
                <a:lnTo>
                  <a:pt x="4356597" y="73943"/>
                </a:lnTo>
                <a:lnTo>
                  <a:pt x="4392777" y="98983"/>
                </a:lnTo>
                <a:lnTo>
                  <a:pt x="4426477" y="127112"/>
                </a:lnTo>
                <a:lnTo>
                  <a:pt x="4457493" y="158129"/>
                </a:lnTo>
                <a:lnTo>
                  <a:pt x="4485623" y="191829"/>
                </a:lnTo>
                <a:lnTo>
                  <a:pt x="4510663" y="228008"/>
                </a:lnTo>
                <a:lnTo>
                  <a:pt x="4532408" y="266464"/>
                </a:lnTo>
                <a:lnTo>
                  <a:pt x="4550657" y="306992"/>
                </a:lnTo>
                <a:lnTo>
                  <a:pt x="4565204" y="349389"/>
                </a:lnTo>
                <a:lnTo>
                  <a:pt x="4575847" y="393452"/>
                </a:lnTo>
                <a:lnTo>
                  <a:pt x="4582383" y="438976"/>
                </a:lnTo>
                <a:lnTo>
                  <a:pt x="4584606" y="485759"/>
                </a:lnTo>
                <a:lnTo>
                  <a:pt x="4584606" y="4128759"/>
                </a:lnTo>
                <a:lnTo>
                  <a:pt x="4582383" y="4175542"/>
                </a:lnTo>
                <a:lnTo>
                  <a:pt x="4575847" y="4221067"/>
                </a:lnTo>
                <a:lnTo>
                  <a:pt x="4565204" y="4265130"/>
                </a:lnTo>
                <a:lnTo>
                  <a:pt x="4550657" y="4307527"/>
                </a:lnTo>
                <a:lnTo>
                  <a:pt x="4532408" y="4348055"/>
                </a:lnTo>
                <a:lnTo>
                  <a:pt x="4510663" y="4386511"/>
                </a:lnTo>
                <a:lnTo>
                  <a:pt x="4485623" y="4422690"/>
                </a:lnTo>
                <a:lnTo>
                  <a:pt x="4457493" y="4456390"/>
                </a:lnTo>
                <a:lnTo>
                  <a:pt x="4426477" y="4487406"/>
                </a:lnTo>
                <a:lnTo>
                  <a:pt x="4392777" y="4515536"/>
                </a:lnTo>
                <a:lnTo>
                  <a:pt x="4356597" y="4540576"/>
                </a:lnTo>
                <a:lnTo>
                  <a:pt x="4318142" y="4562321"/>
                </a:lnTo>
                <a:lnTo>
                  <a:pt x="4277614" y="4580570"/>
                </a:lnTo>
                <a:lnTo>
                  <a:pt x="4235217" y="4595117"/>
                </a:lnTo>
                <a:lnTo>
                  <a:pt x="4191154" y="4605760"/>
                </a:lnTo>
                <a:lnTo>
                  <a:pt x="4145629" y="4612296"/>
                </a:lnTo>
                <a:lnTo>
                  <a:pt x="4098846" y="4614519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7610" y="976942"/>
            <a:ext cx="7205980" cy="2886710"/>
          </a:xfrm>
          <a:prstGeom prst="rect"/>
        </p:spPr>
        <p:txBody>
          <a:bodyPr wrap="square" lIns="0" tIns="76835" rIns="0" bIns="0" rtlCol="0" vert="horz">
            <a:spAutoFit/>
          </a:bodyPr>
          <a:lstStyle/>
          <a:p>
            <a:pPr marL="12700" marR="5080">
              <a:lnSpc>
                <a:spcPts val="11060"/>
              </a:lnSpc>
              <a:spcBef>
                <a:spcPts val="605"/>
              </a:spcBef>
            </a:pPr>
            <a:r>
              <a:rPr dirty="0" sz="9550" spc="-355" b="1">
                <a:solidFill>
                  <a:srgbClr val="E3D6D5"/>
                </a:solidFill>
                <a:latin typeface="Arial"/>
                <a:cs typeface="Arial"/>
              </a:rPr>
              <a:t>TECHNICAL </a:t>
            </a:r>
            <a:r>
              <a:rPr dirty="0" sz="9550" spc="-285" b="1">
                <a:solidFill>
                  <a:srgbClr val="E3D6D5"/>
                </a:solidFill>
                <a:latin typeface="Arial"/>
                <a:cs typeface="Arial"/>
              </a:rPr>
              <a:t>WORKFLOW</a:t>
            </a:r>
            <a:endParaRPr sz="955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714165" y="4223368"/>
            <a:ext cx="4584700" cy="4614545"/>
          </a:xfrm>
          <a:custGeom>
            <a:avLst/>
            <a:gdLst/>
            <a:ahLst/>
            <a:cxnLst/>
            <a:rect l="l" t="t" r="r" b="b"/>
            <a:pathLst>
              <a:path w="4584700" h="4614545">
                <a:moveTo>
                  <a:pt x="4098859" y="4614519"/>
                </a:moveTo>
                <a:lnTo>
                  <a:pt x="485759" y="4614519"/>
                </a:lnTo>
                <a:lnTo>
                  <a:pt x="438976" y="4612296"/>
                </a:lnTo>
                <a:lnTo>
                  <a:pt x="393452" y="4605760"/>
                </a:lnTo>
                <a:lnTo>
                  <a:pt x="349389" y="4595117"/>
                </a:lnTo>
                <a:lnTo>
                  <a:pt x="306992" y="4580570"/>
                </a:lnTo>
                <a:lnTo>
                  <a:pt x="266464" y="4562321"/>
                </a:lnTo>
                <a:lnTo>
                  <a:pt x="228008" y="4540576"/>
                </a:lnTo>
                <a:lnTo>
                  <a:pt x="191829" y="4515536"/>
                </a:lnTo>
                <a:lnTo>
                  <a:pt x="158129" y="4487406"/>
                </a:lnTo>
                <a:lnTo>
                  <a:pt x="127112" y="4456390"/>
                </a:lnTo>
                <a:lnTo>
                  <a:pt x="98983" y="4422690"/>
                </a:lnTo>
                <a:lnTo>
                  <a:pt x="73943" y="4386511"/>
                </a:lnTo>
                <a:lnTo>
                  <a:pt x="52197" y="4348055"/>
                </a:lnTo>
                <a:lnTo>
                  <a:pt x="33949" y="4307527"/>
                </a:lnTo>
                <a:lnTo>
                  <a:pt x="19401" y="4265130"/>
                </a:lnTo>
                <a:lnTo>
                  <a:pt x="8758" y="4221067"/>
                </a:lnTo>
                <a:lnTo>
                  <a:pt x="2223" y="4175542"/>
                </a:lnTo>
                <a:lnTo>
                  <a:pt x="0" y="4128759"/>
                </a:lnTo>
                <a:lnTo>
                  <a:pt x="0" y="485759"/>
                </a:lnTo>
                <a:lnTo>
                  <a:pt x="2223" y="438976"/>
                </a:lnTo>
                <a:lnTo>
                  <a:pt x="8758" y="393452"/>
                </a:lnTo>
                <a:lnTo>
                  <a:pt x="19401" y="349389"/>
                </a:lnTo>
                <a:lnTo>
                  <a:pt x="33949" y="306992"/>
                </a:lnTo>
                <a:lnTo>
                  <a:pt x="52197" y="266464"/>
                </a:lnTo>
                <a:lnTo>
                  <a:pt x="73943" y="228008"/>
                </a:lnTo>
                <a:lnTo>
                  <a:pt x="98983" y="191829"/>
                </a:lnTo>
                <a:lnTo>
                  <a:pt x="127112" y="158129"/>
                </a:lnTo>
                <a:lnTo>
                  <a:pt x="158129" y="127112"/>
                </a:lnTo>
                <a:lnTo>
                  <a:pt x="191829" y="98983"/>
                </a:lnTo>
                <a:lnTo>
                  <a:pt x="228008" y="73943"/>
                </a:lnTo>
                <a:lnTo>
                  <a:pt x="266464" y="52197"/>
                </a:lnTo>
                <a:lnTo>
                  <a:pt x="306992" y="33949"/>
                </a:lnTo>
                <a:lnTo>
                  <a:pt x="349389" y="19401"/>
                </a:lnTo>
                <a:lnTo>
                  <a:pt x="393452" y="8758"/>
                </a:lnTo>
                <a:lnTo>
                  <a:pt x="438976" y="2223"/>
                </a:lnTo>
                <a:lnTo>
                  <a:pt x="485759" y="0"/>
                </a:lnTo>
                <a:lnTo>
                  <a:pt x="4098859" y="0"/>
                </a:lnTo>
                <a:lnTo>
                  <a:pt x="4145642" y="2223"/>
                </a:lnTo>
                <a:lnTo>
                  <a:pt x="4191166" y="8758"/>
                </a:lnTo>
                <a:lnTo>
                  <a:pt x="4235229" y="19401"/>
                </a:lnTo>
                <a:lnTo>
                  <a:pt x="4277626" y="33949"/>
                </a:lnTo>
                <a:lnTo>
                  <a:pt x="4318154" y="52197"/>
                </a:lnTo>
                <a:lnTo>
                  <a:pt x="4356610" y="73943"/>
                </a:lnTo>
                <a:lnTo>
                  <a:pt x="4392789" y="98983"/>
                </a:lnTo>
                <a:lnTo>
                  <a:pt x="4426489" y="127112"/>
                </a:lnTo>
                <a:lnTo>
                  <a:pt x="4457505" y="158129"/>
                </a:lnTo>
                <a:lnTo>
                  <a:pt x="4485635" y="191829"/>
                </a:lnTo>
                <a:lnTo>
                  <a:pt x="4510675" y="228008"/>
                </a:lnTo>
                <a:lnTo>
                  <a:pt x="4532421" y="266464"/>
                </a:lnTo>
                <a:lnTo>
                  <a:pt x="4550669" y="306992"/>
                </a:lnTo>
                <a:lnTo>
                  <a:pt x="4565217" y="349389"/>
                </a:lnTo>
                <a:lnTo>
                  <a:pt x="4575860" y="393452"/>
                </a:lnTo>
                <a:lnTo>
                  <a:pt x="4582395" y="438976"/>
                </a:lnTo>
                <a:lnTo>
                  <a:pt x="4584618" y="485759"/>
                </a:lnTo>
                <a:lnTo>
                  <a:pt x="4584618" y="4128759"/>
                </a:lnTo>
                <a:lnTo>
                  <a:pt x="4582395" y="4175542"/>
                </a:lnTo>
                <a:lnTo>
                  <a:pt x="4575860" y="4221067"/>
                </a:lnTo>
                <a:lnTo>
                  <a:pt x="4565217" y="4265130"/>
                </a:lnTo>
                <a:lnTo>
                  <a:pt x="4550669" y="4307527"/>
                </a:lnTo>
                <a:lnTo>
                  <a:pt x="4532421" y="4348055"/>
                </a:lnTo>
                <a:lnTo>
                  <a:pt x="4510675" y="4386511"/>
                </a:lnTo>
                <a:lnTo>
                  <a:pt x="4485635" y="4422690"/>
                </a:lnTo>
                <a:lnTo>
                  <a:pt x="4457505" y="4456390"/>
                </a:lnTo>
                <a:lnTo>
                  <a:pt x="4426489" y="4487406"/>
                </a:lnTo>
                <a:lnTo>
                  <a:pt x="4392789" y="4515536"/>
                </a:lnTo>
                <a:lnTo>
                  <a:pt x="4356610" y="4540576"/>
                </a:lnTo>
                <a:lnTo>
                  <a:pt x="4318154" y="4562321"/>
                </a:lnTo>
                <a:lnTo>
                  <a:pt x="4277626" y="4580570"/>
                </a:lnTo>
                <a:lnTo>
                  <a:pt x="4235229" y="4595117"/>
                </a:lnTo>
                <a:lnTo>
                  <a:pt x="4191166" y="4605760"/>
                </a:lnTo>
                <a:lnTo>
                  <a:pt x="4145642" y="4612296"/>
                </a:lnTo>
                <a:lnTo>
                  <a:pt x="4098859" y="4614519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-6795" y="5534550"/>
            <a:ext cx="1364615" cy="3698875"/>
          </a:xfrm>
          <a:custGeom>
            <a:avLst/>
            <a:gdLst/>
            <a:ahLst/>
            <a:cxnLst/>
            <a:rect l="l" t="t" r="r" b="b"/>
            <a:pathLst>
              <a:path w="1364615" h="3698875">
                <a:moveTo>
                  <a:pt x="650823" y="3322289"/>
                </a:moveTo>
                <a:lnTo>
                  <a:pt x="805393" y="3217985"/>
                </a:lnTo>
                <a:lnTo>
                  <a:pt x="985193" y="3004729"/>
                </a:lnTo>
                <a:lnTo>
                  <a:pt x="1006759" y="2959535"/>
                </a:lnTo>
                <a:lnTo>
                  <a:pt x="1062880" y="2891022"/>
                </a:lnTo>
                <a:lnTo>
                  <a:pt x="1083205" y="2846664"/>
                </a:lnTo>
                <a:lnTo>
                  <a:pt x="1110198" y="2813129"/>
                </a:lnTo>
                <a:lnTo>
                  <a:pt x="1148620" y="2725917"/>
                </a:lnTo>
                <a:lnTo>
                  <a:pt x="1174234" y="2693312"/>
                </a:lnTo>
                <a:lnTo>
                  <a:pt x="1192260" y="2650506"/>
                </a:lnTo>
                <a:lnTo>
                  <a:pt x="1209793" y="2608033"/>
                </a:lnTo>
                <a:lnTo>
                  <a:pt x="1226819" y="2565901"/>
                </a:lnTo>
                <a:lnTo>
                  <a:pt x="1243328" y="2524119"/>
                </a:lnTo>
                <a:lnTo>
                  <a:pt x="1259307" y="2482694"/>
                </a:lnTo>
                <a:lnTo>
                  <a:pt x="1267641" y="2431107"/>
                </a:lnTo>
                <a:lnTo>
                  <a:pt x="1282527" y="2390420"/>
                </a:lnTo>
                <a:lnTo>
                  <a:pt x="1296849" y="2350113"/>
                </a:lnTo>
                <a:lnTo>
                  <a:pt x="1310595" y="2310195"/>
                </a:lnTo>
                <a:lnTo>
                  <a:pt x="1316650" y="2260147"/>
                </a:lnTo>
                <a:lnTo>
                  <a:pt x="1329210" y="2221029"/>
                </a:lnTo>
                <a:lnTo>
                  <a:pt x="1334055" y="2171796"/>
                </a:lnTo>
                <a:lnTo>
                  <a:pt x="1345382" y="2133511"/>
                </a:lnTo>
                <a:lnTo>
                  <a:pt x="1348972" y="2085125"/>
                </a:lnTo>
                <a:lnTo>
                  <a:pt x="1351916" y="2037175"/>
                </a:lnTo>
                <a:lnTo>
                  <a:pt x="1354203" y="1989669"/>
                </a:lnTo>
                <a:lnTo>
                  <a:pt x="1362926" y="1953140"/>
                </a:lnTo>
                <a:lnTo>
                  <a:pt x="1363865" y="1906544"/>
                </a:lnTo>
                <a:lnTo>
                  <a:pt x="1364112" y="1860414"/>
                </a:lnTo>
                <a:lnTo>
                  <a:pt x="1363655" y="1814759"/>
                </a:lnTo>
                <a:lnTo>
                  <a:pt x="1362484" y="1769586"/>
                </a:lnTo>
                <a:lnTo>
                  <a:pt x="1360586" y="1724904"/>
                </a:lnTo>
                <a:lnTo>
                  <a:pt x="1357950" y="1680719"/>
                </a:lnTo>
                <a:lnTo>
                  <a:pt x="1347461" y="1626514"/>
                </a:lnTo>
                <a:lnTo>
                  <a:pt x="1343313" y="1583349"/>
                </a:lnTo>
                <a:lnTo>
                  <a:pt x="1338393" y="1540706"/>
                </a:lnTo>
                <a:lnTo>
                  <a:pt x="1332689" y="1498592"/>
                </a:lnTo>
                <a:lnTo>
                  <a:pt x="1319084" y="1446488"/>
                </a:lnTo>
                <a:lnTo>
                  <a:pt x="1311776" y="1405457"/>
                </a:lnTo>
                <a:lnTo>
                  <a:pt x="1303648" y="1364978"/>
                </a:lnTo>
                <a:lnTo>
                  <a:pt x="1287586" y="1314533"/>
                </a:lnTo>
                <a:lnTo>
                  <a:pt x="1277784" y="1275184"/>
                </a:lnTo>
                <a:lnTo>
                  <a:pt x="1260025" y="1225884"/>
                </a:lnTo>
                <a:lnTo>
                  <a:pt x="1248504" y="1187695"/>
                </a:lnTo>
                <a:lnTo>
                  <a:pt x="1229001" y="1139571"/>
                </a:lnTo>
                <a:lnTo>
                  <a:pt x="1215714" y="1102575"/>
                </a:lnTo>
                <a:lnTo>
                  <a:pt x="1194422" y="1055658"/>
                </a:lnTo>
                <a:lnTo>
                  <a:pt x="1172218" y="1009357"/>
                </a:lnTo>
                <a:lnTo>
                  <a:pt x="1156194" y="974207"/>
                </a:lnTo>
                <a:lnTo>
                  <a:pt x="1132131" y="929161"/>
                </a:lnTo>
                <a:lnTo>
                  <a:pt x="1107120" y="884754"/>
                </a:lnTo>
                <a:lnTo>
                  <a:pt x="1081152" y="840993"/>
                </a:lnTo>
                <a:lnTo>
                  <a:pt x="1061317" y="808415"/>
                </a:lnTo>
                <a:lnTo>
                  <a:pt x="1033475" y="765918"/>
                </a:lnTo>
                <a:lnTo>
                  <a:pt x="1004486" y="724196"/>
                </a:lnTo>
                <a:lnTo>
                  <a:pt x="974594" y="683083"/>
                </a:lnTo>
                <a:lnTo>
                  <a:pt x="943731" y="642625"/>
                </a:lnTo>
                <a:lnTo>
                  <a:pt x="919015" y="613340"/>
                </a:lnTo>
                <a:lnTo>
                  <a:pt x="886247" y="574168"/>
                </a:lnTo>
                <a:lnTo>
                  <a:pt x="852544" y="535627"/>
                </a:lnTo>
                <a:lnTo>
                  <a:pt x="825021" y="508236"/>
                </a:lnTo>
                <a:lnTo>
                  <a:pt x="789482" y="470934"/>
                </a:lnTo>
                <a:lnTo>
                  <a:pt x="753042" y="434239"/>
                </a:lnTo>
                <a:lnTo>
                  <a:pt x="722818" y="408671"/>
                </a:lnTo>
                <a:lnTo>
                  <a:pt x="684612" y="373169"/>
                </a:lnTo>
                <a:lnTo>
                  <a:pt x="652644" y="348777"/>
                </a:lnTo>
                <a:lnTo>
                  <a:pt x="612718" y="314435"/>
                </a:lnTo>
                <a:lnTo>
                  <a:pt x="579054" y="291189"/>
                </a:lnTo>
                <a:lnTo>
                  <a:pt x="537455" y="257976"/>
                </a:lnTo>
                <a:lnTo>
                  <a:pt x="502140" y="235843"/>
                </a:lnTo>
                <a:lnTo>
                  <a:pt x="466017" y="214255"/>
                </a:lnTo>
                <a:lnTo>
                  <a:pt x="421995" y="182678"/>
                </a:lnTo>
                <a:lnTo>
                  <a:pt x="384292" y="162157"/>
                </a:lnTo>
                <a:lnTo>
                  <a:pt x="345815" y="142157"/>
                </a:lnTo>
                <a:lnTo>
                  <a:pt x="306578" y="122672"/>
                </a:lnTo>
                <a:lnTo>
                  <a:pt x="266591" y="103692"/>
                </a:lnTo>
                <a:lnTo>
                  <a:pt x="225865" y="85210"/>
                </a:lnTo>
                <a:lnTo>
                  <a:pt x="184414" y="67219"/>
                </a:lnTo>
                <a:lnTo>
                  <a:pt x="142247" y="49710"/>
                </a:lnTo>
                <a:lnTo>
                  <a:pt x="99377" y="32676"/>
                </a:lnTo>
                <a:lnTo>
                  <a:pt x="55815" y="16108"/>
                </a:lnTo>
                <a:lnTo>
                  <a:pt x="11573" y="0"/>
                </a:lnTo>
                <a:lnTo>
                  <a:pt x="6795" y="3224"/>
                </a:lnTo>
                <a:lnTo>
                  <a:pt x="6772" y="24423"/>
                </a:lnTo>
                <a:lnTo>
                  <a:pt x="29494" y="33869"/>
                </a:lnTo>
                <a:lnTo>
                  <a:pt x="73379" y="50219"/>
                </a:lnTo>
                <a:lnTo>
                  <a:pt x="116564" y="67041"/>
                </a:lnTo>
                <a:lnTo>
                  <a:pt x="159038" y="84342"/>
                </a:lnTo>
                <a:lnTo>
                  <a:pt x="200789" y="102132"/>
                </a:lnTo>
                <a:lnTo>
                  <a:pt x="241805" y="120417"/>
                </a:lnTo>
                <a:lnTo>
                  <a:pt x="282075" y="139207"/>
                </a:lnTo>
                <a:lnTo>
                  <a:pt x="321585" y="158508"/>
                </a:lnTo>
                <a:lnTo>
                  <a:pt x="360324" y="178330"/>
                </a:lnTo>
                <a:lnTo>
                  <a:pt x="398281" y="198680"/>
                </a:lnTo>
                <a:lnTo>
                  <a:pt x="442547" y="230094"/>
                </a:lnTo>
                <a:lnTo>
                  <a:pt x="478901" y="251524"/>
                </a:lnTo>
                <a:lnTo>
                  <a:pt x="514437" y="273508"/>
                </a:lnTo>
                <a:lnTo>
                  <a:pt x="556246" y="306579"/>
                </a:lnTo>
                <a:lnTo>
                  <a:pt x="590108" y="329692"/>
                </a:lnTo>
                <a:lnTo>
                  <a:pt x="630220" y="363909"/>
                </a:lnTo>
                <a:lnTo>
                  <a:pt x="662360" y="388184"/>
                </a:lnTo>
                <a:lnTo>
                  <a:pt x="700726" y="423579"/>
                </a:lnTo>
                <a:lnTo>
                  <a:pt x="731097" y="449047"/>
                </a:lnTo>
                <a:lnTo>
                  <a:pt x="767669" y="485653"/>
                </a:lnTo>
                <a:lnTo>
                  <a:pt x="796223" y="512348"/>
                </a:lnTo>
                <a:lnTo>
                  <a:pt x="830954" y="550196"/>
                </a:lnTo>
                <a:lnTo>
                  <a:pt x="864746" y="588677"/>
                </a:lnTo>
                <a:lnTo>
                  <a:pt x="897587" y="627800"/>
                </a:lnTo>
                <a:lnTo>
                  <a:pt x="922362" y="657045"/>
                </a:lnTo>
                <a:lnTo>
                  <a:pt x="953266" y="697475"/>
                </a:lnTo>
                <a:lnTo>
                  <a:pt x="983184" y="738571"/>
                </a:lnTo>
                <a:lnTo>
                  <a:pt x="1012102" y="780340"/>
                </a:lnTo>
                <a:lnTo>
                  <a:pt x="1040014" y="822790"/>
                </a:lnTo>
                <a:lnTo>
                  <a:pt x="1059824" y="855385"/>
                </a:lnTo>
                <a:lnTo>
                  <a:pt x="1085751" y="899174"/>
                </a:lnTo>
                <a:lnTo>
                  <a:pt x="1110703" y="943620"/>
                </a:lnTo>
                <a:lnTo>
                  <a:pt x="1134693" y="988716"/>
                </a:lnTo>
                <a:lnTo>
                  <a:pt x="1150628" y="1023926"/>
                </a:lnTo>
                <a:lnTo>
                  <a:pt x="1172728" y="1070297"/>
                </a:lnTo>
                <a:lnTo>
                  <a:pt x="1193901" y="1117294"/>
                </a:lnTo>
                <a:lnTo>
                  <a:pt x="1207056" y="1154380"/>
                </a:lnTo>
                <a:lnTo>
                  <a:pt x="1226412" y="1202603"/>
                </a:lnTo>
                <a:lnTo>
                  <a:pt x="1237774" y="1240899"/>
                </a:lnTo>
                <a:lnTo>
                  <a:pt x="1255360" y="1290316"/>
                </a:lnTo>
                <a:lnTo>
                  <a:pt x="1264976" y="1329790"/>
                </a:lnTo>
                <a:lnTo>
                  <a:pt x="1280840" y="1380369"/>
                </a:lnTo>
                <a:lnTo>
                  <a:pt x="1288759" y="1420989"/>
                </a:lnTo>
                <a:lnTo>
                  <a:pt x="1295846" y="1462170"/>
                </a:lnTo>
                <a:lnTo>
                  <a:pt x="1309218" y="1514430"/>
                </a:lnTo>
                <a:lnTo>
                  <a:pt x="1314680" y="1556708"/>
                </a:lnTo>
                <a:lnTo>
                  <a:pt x="1319346" y="1599522"/>
                </a:lnTo>
                <a:lnTo>
                  <a:pt x="1330334" y="1653392"/>
                </a:lnTo>
                <a:lnTo>
                  <a:pt x="1333447" y="1697254"/>
                </a:lnTo>
                <a:lnTo>
                  <a:pt x="1335801" y="1741629"/>
                </a:lnTo>
                <a:lnTo>
                  <a:pt x="1337408" y="1786508"/>
                </a:lnTo>
                <a:lnTo>
                  <a:pt x="1338280" y="1831882"/>
                </a:lnTo>
                <a:lnTo>
                  <a:pt x="1338429" y="1877745"/>
                </a:lnTo>
                <a:lnTo>
                  <a:pt x="1337867" y="1924087"/>
                </a:lnTo>
                <a:lnTo>
                  <a:pt x="1336606" y="1970901"/>
                </a:lnTo>
                <a:lnTo>
                  <a:pt x="1327554" y="2007652"/>
                </a:lnTo>
                <a:lnTo>
                  <a:pt x="1324931" y="2055385"/>
                </a:lnTo>
                <a:lnTo>
                  <a:pt x="1321645" y="2103566"/>
                </a:lnTo>
                <a:lnTo>
                  <a:pt x="1310604" y="2141658"/>
                </a:lnTo>
                <a:lnTo>
                  <a:pt x="1306027" y="2190709"/>
                </a:lnTo>
                <a:lnTo>
                  <a:pt x="1293720" y="2229656"/>
                </a:lnTo>
                <a:lnTo>
                  <a:pt x="1287902" y="2279546"/>
                </a:lnTo>
                <a:lnTo>
                  <a:pt x="1274376" y="2319315"/>
                </a:lnTo>
                <a:lnTo>
                  <a:pt x="1267363" y="2370010"/>
                </a:lnTo>
                <a:lnTo>
                  <a:pt x="1252668" y="2410569"/>
                </a:lnTo>
                <a:lnTo>
                  <a:pt x="1237405" y="2451511"/>
                </a:lnTo>
                <a:lnTo>
                  <a:pt x="1221587" y="2492827"/>
                </a:lnTo>
                <a:lnTo>
                  <a:pt x="1205225" y="2534510"/>
                </a:lnTo>
                <a:lnTo>
                  <a:pt x="1188333" y="2576551"/>
                </a:lnTo>
                <a:lnTo>
                  <a:pt x="1170921" y="2618942"/>
                </a:lnTo>
                <a:lnTo>
                  <a:pt x="1134587" y="2704744"/>
                </a:lnTo>
                <a:lnTo>
                  <a:pt x="1115690" y="2748139"/>
                </a:lnTo>
                <a:lnTo>
                  <a:pt x="1089217" y="2781324"/>
                </a:lnTo>
                <a:lnTo>
                  <a:pt x="1069389" y="2825346"/>
                </a:lnTo>
                <a:lnTo>
                  <a:pt x="1042009" y="2859142"/>
                </a:lnTo>
                <a:lnTo>
                  <a:pt x="1021298" y="2903760"/>
                </a:lnTo>
                <a:lnTo>
                  <a:pt x="993060" y="2938136"/>
                </a:lnTo>
                <a:lnTo>
                  <a:pt x="971515" y="2983318"/>
                </a:lnTo>
                <a:lnTo>
                  <a:pt x="822516" y="3160467"/>
                </a:lnTo>
                <a:lnTo>
                  <a:pt x="784546" y="3186089"/>
                </a:lnTo>
                <a:lnTo>
                  <a:pt x="721844" y="3259043"/>
                </a:lnTo>
                <a:lnTo>
                  <a:pt x="682927" y="3285304"/>
                </a:lnTo>
                <a:lnTo>
                  <a:pt x="650823" y="3322289"/>
                </a:lnTo>
                <a:close/>
              </a:path>
              <a:path w="1364615" h="3698875">
                <a:moveTo>
                  <a:pt x="6364" y="408353"/>
                </a:moveTo>
                <a:lnTo>
                  <a:pt x="6772" y="24423"/>
                </a:lnTo>
                <a:lnTo>
                  <a:pt x="1396" y="22188"/>
                </a:lnTo>
                <a:lnTo>
                  <a:pt x="727" y="405666"/>
                </a:lnTo>
                <a:lnTo>
                  <a:pt x="6364" y="408353"/>
                </a:lnTo>
                <a:close/>
              </a:path>
              <a:path w="1364615" h="3698875">
                <a:moveTo>
                  <a:pt x="381600" y="3381392"/>
                </a:moveTo>
                <a:lnTo>
                  <a:pt x="495666" y="3304421"/>
                </a:lnTo>
                <a:lnTo>
                  <a:pt x="614864" y="3162702"/>
                </a:lnTo>
                <a:lnTo>
                  <a:pt x="636581" y="3117405"/>
                </a:lnTo>
                <a:lnTo>
                  <a:pt x="692959" y="3048719"/>
                </a:lnTo>
                <a:lnTo>
                  <a:pt x="713388" y="3004291"/>
                </a:lnTo>
                <a:lnTo>
                  <a:pt x="740465" y="2970699"/>
                </a:lnTo>
                <a:lnTo>
                  <a:pt x="778995" y="2883415"/>
                </a:lnTo>
                <a:lnTo>
                  <a:pt x="804630" y="2850795"/>
                </a:lnTo>
                <a:lnTo>
                  <a:pt x="822655" y="2807989"/>
                </a:lnTo>
                <a:lnTo>
                  <a:pt x="840162" y="2765534"/>
                </a:lnTo>
                <a:lnTo>
                  <a:pt x="857137" y="2723437"/>
                </a:lnTo>
                <a:lnTo>
                  <a:pt x="873568" y="2681707"/>
                </a:lnTo>
                <a:lnTo>
                  <a:pt x="889442" y="2640353"/>
                </a:lnTo>
                <a:lnTo>
                  <a:pt x="897642" y="2588857"/>
                </a:lnTo>
                <a:lnTo>
                  <a:pt x="912364" y="2548280"/>
                </a:lnTo>
                <a:lnTo>
                  <a:pt x="926490" y="2508106"/>
                </a:lnTo>
                <a:lnTo>
                  <a:pt x="932905" y="2457814"/>
                </a:lnTo>
                <a:lnTo>
                  <a:pt x="945802" y="2418468"/>
                </a:lnTo>
                <a:lnTo>
                  <a:pt x="958067" y="2379550"/>
                </a:lnTo>
                <a:lnTo>
                  <a:pt x="962581" y="2330541"/>
                </a:lnTo>
                <a:lnTo>
                  <a:pt x="966437" y="2281976"/>
                </a:lnTo>
                <a:lnTo>
                  <a:pt x="976724" y="2244392"/>
                </a:lnTo>
                <a:lnTo>
                  <a:pt x="979224" y="2196742"/>
                </a:lnTo>
                <a:lnTo>
                  <a:pt x="981026" y="2149563"/>
                </a:lnTo>
                <a:lnTo>
                  <a:pt x="982119" y="2102862"/>
                </a:lnTo>
                <a:lnTo>
                  <a:pt x="982489" y="2056650"/>
                </a:lnTo>
                <a:lnTo>
                  <a:pt x="982123" y="2010933"/>
                </a:lnTo>
                <a:lnTo>
                  <a:pt x="981010" y="1965721"/>
                </a:lnTo>
                <a:lnTo>
                  <a:pt x="979136" y="1921023"/>
                </a:lnTo>
                <a:lnTo>
                  <a:pt x="976488" y="1876846"/>
                </a:lnTo>
                <a:lnTo>
                  <a:pt x="973054" y="1833200"/>
                </a:lnTo>
                <a:lnTo>
                  <a:pt x="968821" y="1790094"/>
                </a:lnTo>
                <a:lnTo>
                  <a:pt x="963776" y="1747535"/>
                </a:lnTo>
                <a:lnTo>
                  <a:pt x="950803" y="1695005"/>
                </a:lnTo>
                <a:lnTo>
                  <a:pt x="944097" y="1653567"/>
                </a:lnTo>
                <a:lnTo>
                  <a:pt x="936540" y="1612703"/>
                </a:lnTo>
                <a:lnTo>
                  <a:pt x="921017" y="1561894"/>
                </a:lnTo>
                <a:lnTo>
                  <a:pt x="911723" y="1522203"/>
                </a:lnTo>
                <a:lnTo>
                  <a:pt x="894436" y="1472584"/>
                </a:lnTo>
                <a:lnTo>
                  <a:pt x="883352" y="1434100"/>
                </a:lnTo>
                <a:lnTo>
                  <a:pt x="864251" y="1385705"/>
                </a:lnTo>
                <a:lnTo>
                  <a:pt x="851328" y="1348463"/>
                </a:lnTo>
                <a:lnTo>
                  <a:pt x="830361" y="1301327"/>
                </a:lnTo>
                <a:lnTo>
                  <a:pt x="808443" y="1254833"/>
                </a:lnTo>
                <a:lnTo>
                  <a:pt x="792663" y="1219518"/>
                </a:lnTo>
                <a:lnTo>
                  <a:pt x="768803" y="1174335"/>
                </a:lnTo>
                <a:lnTo>
                  <a:pt x="743953" y="1129820"/>
                </a:lnTo>
                <a:lnTo>
                  <a:pt x="718099" y="1085981"/>
                </a:lnTo>
                <a:lnTo>
                  <a:pt x="698334" y="1053356"/>
                </a:lnTo>
                <a:lnTo>
                  <a:pt x="670437" y="1010896"/>
                </a:lnTo>
                <a:lnTo>
                  <a:pt x="641503" y="969137"/>
                </a:lnTo>
                <a:lnTo>
                  <a:pt x="611541" y="928071"/>
                </a:lnTo>
                <a:lnTo>
                  <a:pt x="580564" y="887691"/>
                </a:lnTo>
                <a:lnTo>
                  <a:pt x="555687" y="858514"/>
                </a:lnTo>
                <a:lnTo>
                  <a:pt x="522717" y="819479"/>
                </a:lnTo>
                <a:lnTo>
                  <a:pt x="488769" y="781103"/>
                </a:lnTo>
                <a:lnTo>
                  <a:pt x="460960" y="753905"/>
                </a:lnTo>
                <a:lnTo>
                  <a:pt x="425096" y="716822"/>
                </a:lnTo>
                <a:lnTo>
                  <a:pt x="388292" y="680373"/>
                </a:lnTo>
                <a:lnTo>
                  <a:pt x="357666" y="655076"/>
                </a:lnTo>
                <a:lnTo>
                  <a:pt x="319023" y="619868"/>
                </a:lnTo>
                <a:lnTo>
                  <a:pt x="286582" y="595796"/>
                </a:lnTo>
                <a:lnTo>
                  <a:pt x="246150" y="561796"/>
                </a:lnTo>
                <a:lnTo>
                  <a:pt x="211946" y="538914"/>
                </a:lnTo>
                <a:lnTo>
                  <a:pt x="176879" y="516613"/>
                </a:lnTo>
                <a:lnTo>
                  <a:pt x="133858" y="484360"/>
                </a:lnTo>
                <a:lnTo>
                  <a:pt x="97104" y="463198"/>
                </a:lnTo>
                <a:lnTo>
                  <a:pt x="59526" y="442593"/>
                </a:lnTo>
                <a:lnTo>
                  <a:pt x="14032" y="412008"/>
                </a:lnTo>
                <a:lnTo>
                  <a:pt x="6364" y="408353"/>
                </a:lnTo>
                <a:lnTo>
                  <a:pt x="6331" y="439108"/>
                </a:lnTo>
                <a:lnTo>
                  <a:pt x="35594" y="458742"/>
                </a:lnTo>
                <a:lnTo>
                  <a:pt x="73437" y="479169"/>
                </a:lnTo>
                <a:lnTo>
                  <a:pt x="110443" y="500161"/>
                </a:lnTo>
                <a:lnTo>
                  <a:pt x="146600" y="521725"/>
                </a:lnTo>
                <a:lnTo>
                  <a:pt x="188999" y="554398"/>
                </a:lnTo>
                <a:lnTo>
                  <a:pt x="223418" y="577135"/>
                </a:lnTo>
                <a:lnTo>
                  <a:pt x="264053" y="610999"/>
                </a:lnTo>
                <a:lnTo>
                  <a:pt x="296682" y="634944"/>
                </a:lnTo>
                <a:lnTo>
                  <a:pt x="335500" y="670034"/>
                </a:lnTo>
                <a:lnTo>
                  <a:pt x="366286" y="695223"/>
                </a:lnTo>
                <a:lnTo>
                  <a:pt x="403234" y="731574"/>
                </a:lnTo>
                <a:lnTo>
                  <a:pt x="439228" y="768569"/>
                </a:lnTo>
                <a:lnTo>
                  <a:pt x="467150" y="795691"/>
                </a:lnTo>
                <a:lnTo>
                  <a:pt x="501196" y="834001"/>
                </a:lnTo>
                <a:lnTo>
                  <a:pt x="534247" y="872982"/>
                </a:lnTo>
                <a:lnTo>
                  <a:pt x="559187" y="902116"/>
                </a:lnTo>
                <a:lnTo>
                  <a:pt x="590211" y="942465"/>
                </a:lnTo>
                <a:lnTo>
                  <a:pt x="620201" y="983512"/>
                </a:lnTo>
                <a:lnTo>
                  <a:pt x="649144" y="1025265"/>
                </a:lnTo>
                <a:lnTo>
                  <a:pt x="677031" y="1067731"/>
                </a:lnTo>
                <a:lnTo>
                  <a:pt x="696769" y="1100375"/>
                </a:lnTo>
                <a:lnTo>
                  <a:pt x="722576" y="1144245"/>
                </a:lnTo>
                <a:lnTo>
                  <a:pt x="747363" y="1188803"/>
                </a:lnTo>
                <a:lnTo>
                  <a:pt x="771142" y="1234040"/>
                </a:lnTo>
                <a:lnTo>
                  <a:pt x="786824" y="1269422"/>
                </a:lnTo>
                <a:lnTo>
                  <a:pt x="808629" y="1315992"/>
                </a:lnTo>
                <a:lnTo>
                  <a:pt x="829466" y="1363215"/>
                </a:lnTo>
                <a:lnTo>
                  <a:pt x="842244" y="1400555"/>
                </a:lnTo>
                <a:lnTo>
                  <a:pt x="861185" y="1449058"/>
                </a:lnTo>
                <a:lnTo>
                  <a:pt x="872094" y="1487660"/>
                </a:lnTo>
                <a:lnTo>
                  <a:pt x="889192" y="1537406"/>
                </a:lnTo>
                <a:lnTo>
                  <a:pt x="898284" y="1577234"/>
                </a:lnTo>
                <a:lnTo>
                  <a:pt x="913592" y="1628189"/>
                </a:lnTo>
                <a:lnTo>
                  <a:pt x="920920" y="1669207"/>
                </a:lnTo>
                <a:lnTo>
                  <a:pt x="927386" y="1710807"/>
                </a:lnTo>
                <a:lnTo>
                  <a:pt x="940106" y="1763507"/>
                </a:lnTo>
                <a:lnTo>
                  <a:pt x="944887" y="1806244"/>
                </a:lnTo>
                <a:lnTo>
                  <a:pt x="948845" y="1849537"/>
                </a:lnTo>
                <a:lnTo>
                  <a:pt x="951993" y="1893375"/>
                </a:lnTo>
                <a:lnTo>
                  <a:pt x="954346" y="1937751"/>
                </a:lnTo>
                <a:lnTo>
                  <a:pt x="955914" y="1982656"/>
                </a:lnTo>
                <a:lnTo>
                  <a:pt x="956713" y="2028080"/>
                </a:lnTo>
                <a:lnTo>
                  <a:pt x="956755" y="2074014"/>
                </a:lnTo>
                <a:lnTo>
                  <a:pt x="956054" y="2120451"/>
                </a:lnTo>
                <a:lnTo>
                  <a:pt x="954621" y="2167381"/>
                </a:lnTo>
                <a:lnTo>
                  <a:pt x="952472" y="2214794"/>
                </a:lnTo>
                <a:lnTo>
                  <a:pt x="949618" y="2262683"/>
                </a:lnTo>
                <a:lnTo>
                  <a:pt x="938970" y="2300511"/>
                </a:lnTo>
                <a:lnTo>
                  <a:pt x="934747" y="2349323"/>
                </a:lnTo>
                <a:lnTo>
                  <a:pt x="922756" y="2388057"/>
                </a:lnTo>
                <a:lnTo>
                  <a:pt x="917218" y="2437757"/>
                </a:lnTo>
                <a:lnTo>
                  <a:pt x="903937" y="2477361"/>
                </a:lnTo>
                <a:lnTo>
                  <a:pt x="897136" y="2527914"/>
                </a:lnTo>
                <a:lnTo>
                  <a:pt x="882618" y="2568353"/>
                </a:lnTo>
                <a:lnTo>
                  <a:pt x="867502" y="2609195"/>
                </a:lnTo>
                <a:lnTo>
                  <a:pt x="851800" y="2650433"/>
                </a:lnTo>
                <a:lnTo>
                  <a:pt x="835526" y="2692057"/>
                </a:lnTo>
                <a:lnTo>
                  <a:pt x="818693" y="2734058"/>
                </a:lnTo>
                <a:lnTo>
                  <a:pt x="801313" y="2776428"/>
                </a:lnTo>
                <a:lnTo>
                  <a:pt x="783401" y="2819157"/>
                </a:lnTo>
                <a:lnTo>
                  <a:pt x="746031" y="2905658"/>
                </a:lnTo>
                <a:lnTo>
                  <a:pt x="719496" y="2938885"/>
                </a:lnTo>
                <a:lnTo>
                  <a:pt x="699584" y="2982964"/>
                </a:lnTo>
                <a:lnTo>
                  <a:pt x="672102" y="3016830"/>
                </a:lnTo>
                <a:lnTo>
                  <a:pt x="651270" y="3061530"/>
                </a:lnTo>
                <a:lnTo>
                  <a:pt x="594089" y="3130758"/>
                </a:lnTo>
                <a:lnTo>
                  <a:pt x="571974" y="3176322"/>
                </a:lnTo>
                <a:lnTo>
                  <a:pt x="481966" y="3283023"/>
                </a:lnTo>
                <a:lnTo>
                  <a:pt x="444119" y="3308563"/>
                </a:lnTo>
                <a:lnTo>
                  <a:pt x="381600" y="3381392"/>
                </a:lnTo>
                <a:close/>
              </a:path>
              <a:path w="1364615" h="3698875">
                <a:moveTo>
                  <a:pt x="5827" y="912336"/>
                </a:moveTo>
                <a:lnTo>
                  <a:pt x="6331" y="439108"/>
                </a:lnTo>
                <a:lnTo>
                  <a:pt x="1440" y="435826"/>
                </a:lnTo>
                <a:lnTo>
                  <a:pt x="2793" y="909865"/>
                </a:lnTo>
                <a:lnTo>
                  <a:pt x="5827" y="912336"/>
                </a:lnTo>
                <a:close/>
              </a:path>
              <a:path w="1364615" h="3698875">
                <a:moveTo>
                  <a:pt x="41342" y="3503752"/>
                </a:moveTo>
                <a:lnTo>
                  <a:pt x="155052" y="3427020"/>
                </a:lnTo>
                <a:lnTo>
                  <a:pt x="244470" y="3320717"/>
                </a:lnTo>
                <a:lnTo>
                  <a:pt x="266353" y="3275309"/>
                </a:lnTo>
                <a:lnTo>
                  <a:pt x="323013" y="3206433"/>
                </a:lnTo>
                <a:lnTo>
                  <a:pt x="343554" y="3161930"/>
                </a:lnTo>
                <a:lnTo>
                  <a:pt x="370723" y="3128275"/>
                </a:lnTo>
                <a:lnTo>
                  <a:pt x="409372" y="3040910"/>
                </a:lnTo>
                <a:lnTo>
                  <a:pt x="435031" y="3008274"/>
                </a:lnTo>
                <a:lnTo>
                  <a:pt x="453055" y="2965470"/>
                </a:lnTo>
                <a:lnTo>
                  <a:pt x="470533" y="2923033"/>
                </a:lnTo>
                <a:lnTo>
                  <a:pt x="487452" y="2880975"/>
                </a:lnTo>
                <a:lnTo>
                  <a:pt x="503796" y="2839303"/>
                </a:lnTo>
                <a:lnTo>
                  <a:pt x="519553" y="2798028"/>
                </a:lnTo>
                <a:lnTo>
                  <a:pt x="527605" y="2746632"/>
                </a:lnTo>
                <a:lnTo>
                  <a:pt x="542144" y="2706178"/>
                </a:lnTo>
                <a:lnTo>
                  <a:pt x="556054" y="2666150"/>
                </a:lnTo>
                <a:lnTo>
                  <a:pt x="562216" y="2616029"/>
                </a:lnTo>
                <a:lnTo>
                  <a:pt x="574824" y="2576879"/>
                </a:lnTo>
                <a:lnTo>
                  <a:pt x="579655" y="2527655"/>
                </a:lnTo>
                <a:lnTo>
                  <a:pt x="590905" y="2489422"/>
                </a:lnTo>
                <a:lnTo>
                  <a:pt x="594351" y="2441134"/>
                </a:lnTo>
                <a:lnTo>
                  <a:pt x="597082" y="2393327"/>
                </a:lnTo>
                <a:lnTo>
                  <a:pt x="606190" y="2356540"/>
                </a:lnTo>
                <a:lnTo>
                  <a:pt x="607451" y="2309726"/>
                </a:lnTo>
                <a:lnTo>
                  <a:pt x="607955" y="2263422"/>
                </a:lnTo>
                <a:lnTo>
                  <a:pt x="607690" y="2217638"/>
                </a:lnTo>
                <a:lnTo>
                  <a:pt x="606640" y="2172383"/>
                </a:lnTo>
                <a:lnTo>
                  <a:pt x="604791" y="2127667"/>
                </a:lnTo>
                <a:lnTo>
                  <a:pt x="602131" y="2083500"/>
                </a:lnTo>
                <a:lnTo>
                  <a:pt x="598643" y="2039890"/>
                </a:lnTo>
                <a:lnTo>
                  <a:pt x="587211" y="1986320"/>
                </a:lnTo>
                <a:lnTo>
                  <a:pt x="582029" y="1943854"/>
                </a:lnTo>
                <a:lnTo>
                  <a:pt x="575977" y="1901975"/>
                </a:lnTo>
                <a:lnTo>
                  <a:pt x="561939" y="1850163"/>
                </a:lnTo>
                <a:lnTo>
                  <a:pt x="554109" y="1809484"/>
                </a:lnTo>
                <a:lnTo>
                  <a:pt x="545367" y="1769420"/>
                </a:lnTo>
                <a:lnTo>
                  <a:pt x="528597" y="1719452"/>
                </a:lnTo>
                <a:lnTo>
                  <a:pt x="517991" y="1680646"/>
                </a:lnTo>
                <a:lnTo>
                  <a:pt x="499329" y="1631955"/>
                </a:lnTo>
                <a:lnTo>
                  <a:pt x="479700" y="1583917"/>
                </a:lnTo>
                <a:lnTo>
                  <a:pt x="466193" y="1547068"/>
                </a:lnTo>
                <a:lnTo>
                  <a:pt x="444588" y="1500363"/>
                </a:lnTo>
                <a:lnTo>
                  <a:pt x="429077" y="1464866"/>
                </a:lnTo>
                <a:lnTo>
                  <a:pt x="405439" y="1419533"/>
                </a:lnTo>
                <a:lnTo>
                  <a:pt x="380764" y="1374900"/>
                </a:lnTo>
                <a:lnTo>
                  <a:pt x="355038" y="1330976"/>
                </a:lnTo>
                <a:lnTo>
                  <a:pt x="335350" y="1298298"/>
                </a:lnTo>
                <a:lnTo>
                  <a:pt x="307479" y="1255821"/>
                </a:lnTo>
                <a:lnTo>
                  <a:pt x="278519" y="1214079"/>
                </a:lnTo>
                <a:lnTo>
                  <a:pt x="248480" y="1173065"/>
                </a:lnTo>
                <a:lnTo>
                  <a:pt x="217375" y="1132771"/>
                </a:lnTo>
                <a:lnTo>
                  <a:pt x="192323" y="1103713"/>
                </a:lnTo>
                <a:lnTo>
                  <a:pt x="159130" y="1064827"/>
                </a:lnTo>
                <a:lnTo>
                  <a:pt x="124914" y="1026632"/>
                </a:lnTo>
                <a:lnTo>
                  <a:pt x="96792" y="999646"/>
                </a:lnTo>
                <a:lnTo>
                  <a:pt x="60571" y="962803"/>
                </a:lnTo>
                <a:lnTo>
                  <a:pt x="23370" y="926623"/>
                </a:lnTo>
                <a:lnTo>
                  <a:pt x="5827" y="912336"/>
                </a:lnTo>
                <a:lnTo>
                  <a:pt x="5791" y="945866"/>
                </a:lnTo>
                <a:lnTo>
                  <a:pt x="38652" y="977594"/>
                </a:lnTo>
                <a:lnTo>
                  <a:pt x="75015" y="1014341"/>
                </a:lnTo>
                <a:lnTo>
                  <a:pt x="103262" y="1041243"/>
                </a:lnTo>
                <a:lnTo>
                  <a:pt x="137586" y="1079365"/>
                </a:lnTo>
                <a:lnTo>
                  <a:pt x="170868" y="1118191"/>
                </a:lnTo>
                <a:lnTo>
                  <a:pt x="195990" y="1147201"/>
                </a:lnTo>
                <a:lnTo>
                  <a:pt x="227145" y="1187462"/>
                </a:lnTo>
                <a:lnTo>
                  <a:pt x="257215" y="1228455"/>
                </a:lnTo>
                <a:lnTo>
                  <a:pt x="286185" y="1270190"/>
                </a:lnTo>
                <a:lnTo>
                  <a:pt x="314046" y="1312674"/>
                </a:lnTo>
                <a:lnTo>
                  <a:pt x="333703" y="1345372"/>
                </a:lnTo>
                <a:lnTo>
                  <a:pt x="359379" y="1389331"/>
                </a:lnTo>
                <a:lnTo>
                  <a:pt x="383984" y="1434011"/>
                </a:lnTo>
                <a:lnTo>
                  <a:pt x="407533" y="1479405"/>
                </a:lnTo>
                <a:lnTo>
                  <a:pt x="422936" y="1514973"/>
                </a:lnTo>
                <a:lnTo>
                  <a:pt x="444416" y="1561763"/>
                </a:lnTo>
                <a:lnTo>
                  <a:pt x="464884" y="1609235"/>
                </a:lnTo>
                <a:lnTo>
                  <a:pt x="477250" y="1646854"/>
                </a:lnTo>
                <a:lnTo>
                  <a:pt x="495737" y="1695663"/>
                </a:lnTo>
                <a:lnTo>
                  <a:pt x="506151" y="1734599"/>
                </a:lnTo>
                <a:lnTo>
                  <a:pt x="522715" y="1784706"/>
                </a:lnTo>
                <a:lnTo>
                  <a:pt x="531235" y="1824920"/>
                </a:lnTo>
                <a:lnTo>
                  <a:pt x="538830" y="1865758"/>
                </a:lnTo>
                <a:lnTo>
                  <a:pt x="552618" y="1917737"/>
                </a:lnTo>
                <a:lnTo>
                  <a:pt x="558407" y="1959794"/>
                </a:lnTo>
                <a:lnTo>
                  <a:pt x="563314" y="2002446"/>
                </a:lnTo>
                <a:lnTo>
                  <a:pt x="574458" y="2056210"/>
                </a:lnTo>
                <a:lnTo>
                  <a:pt x="577646" y="2100022"/>
                </a:lnTo>
                <a:lnTo>
                  <a:pt x="579996" y="2144399"/>
                </a:lnTo>
                <a:lnTo>
                  <a:pt x="581523" y="2189332"/>
                </a:lnTo>
                <a:lnTo>
                  <a:pt x="582242" y="2234810"/>
                </a:lnTo>
                <a:lnTo>
                  <a:pt x="582166" y="2280824"/>
                </a:lnTo>
                <a:lnTo>
                  <a:pt x="581311" y="2327365"/>
                </a:lnTo>
                <a:lnTo>
                  <a:pt x="572587" y="2363894"/>
                </a:lnTo>
                <a:lnTo>
                  <a:pt x="570217" y="2411456"/>
                </a:lnTo>
                <a:lnTo>
                  <a:pt x="567110" y="2459515"/>
                </a:lnTo>
                <a:lnTo>
                  <a:pt x="563283" y="2508061"/>
                </a:lnTo>
                <a:lnTo>
                  <a:pt x="551645" y="2546557"/>
                </a:lnTo>
                <a:lnTo>
                  <a:pt x="546419" y="2596047"/>
                </a:lnTo>
                <a:lnTo>
                  <a:pt x="533411" y="2635467"/>
                </a:lnTo>
                <a:lnTo>
                  <a:pt x="526844" y="2685861"/>
                </a:lnTo>
                <a:lnTo>
                  <a:pt x="512524" y="2726166"/>
                </a:lnTo>
                <a:lnTo>
                  <a:pt x="497571" y="2766898"/>
                </a:lnTo>
                <a:lnTo>
                  <a:pt x="481999" y="2808049"/>
                </a:lnTo>
                <a:lnTo>
                  <a:pt x="465821" y="2849608"/>
                </a:lnTo>
                <a:lnTo>
                  <a:pt x="449054" y="2891564"/>
                </a:lnTo>
                <a:lnTo>
                  <a:pt x="431710" y="2933910"/>
                </a:lnTo>
                <a:lnTo>
                  <a:pt x="413806" y="2976634"/>
                </a:lnTo>
                <a:lnTo>
                  <a:pt x="395355" y="3019727"/>
                </a:lnTo>
                <a:lnTo>
                  <a:pt x="376372" y="3063178"/>
                </a:lnTo>
                <a:lnTo>
                  <a:pt x="349768" y="3096452"/>
                </a:lnTo>
                <a:lnTo>
                  <a:pt x="329765" y="3140592"/>
                </a:lnTo>
                <a:lnTo>
                  <a:pt x="302169" y="3174535"/>
                </a:lnTo>
                <a:lnTo>
                  <a:pt x="281204" y="3219324"/>
                </a:lnTo>
                <a:lnTo>
                  <a:pt x="223702" y="3288768"/>
                </a:lnTo>
                <a:lnTo>
                  <a:pt x="201403" y="3334458"/>
                </a:lnTo>
                <a:lnTo>
                  <a:pt x="141365" y="3405614"/>
                </a:lnTo>
                <a:lnTo>
                  <a:pt x="103655" y="3431061"/>
                </a:lnTo>
                <a:lnTo>
                  <a:pt x="41342" y="3503752"/>
                </a:lnTo>
                <a:close/>
              </a:path>
              <a:path w="1364615" h="3698875">
                <a:moveTo>
                  <a:pt x="5102" y="1592913"/>
                </a:moveTo>
                <a:lnTo>
                  <a:pt x="5791" y="945866"/>
                </a:lnTo>
                <a:lnTo>
                  <a:pt x="1291" y="941521"/>
                </a:lnTo>
                <a:lnTo>
                  <a:pt x="5102" y="1592913"/>
                </a:lnTo>
                <a:close/>
              </a:path>
              <a:path w="1364615" h="3698875">
                <a:moveTo>
                  <a:pt x="3318" y="3268953"/>
                </a:moveTo>
                <a:lnTo>
                  <a:pt x="15621" y="3260650"/>
                </a:lnTo>
                <a:lnTo>
                  <a:pt x="35237" y="3216771"/>
                </a:lnTo>
                <a:lnTo>
                  <a:pt x="54305" y="3173262"/>
                </a:lnTo>
                <a:lnTo>
                  <a:pt x="72808" y="3130134"/>
                </a:lnTo>
                <a:lnTo>
                  <a:pt x="97835" y="3097925"/>
                </a:lnTo>
                <a:lnTo>
                  <a:pt x="115162" y="3055591"/>
                </a:lnTo>
                <a:lnTo>
                  <a:pt x="124772" y="3003143"/>
                </a:lnTo>
                <a:lnTo>
                  <a:pt x="140858" y="2961646"/>
                </a:lnTo>
                <a:lnTo>
                  <a:pt x="156299" y="2920584"/>
                </a:lnTo>
                <a:lnTo>
                  <a:pt x="171080" y="2879968"/>
                </a:lnTo>
                <a:lnTo>
                  <a:pt x="178081" y="2829280"/>
                </a:lnTo>
                <a:lnTo>
                  <a:pt x="191493" y="2789588"/>
                </a:lnTo>
                <a:lnTo>
                  <a:pt x="197093" y="2739845"/>
                </a:lnTo>
                <a:lnTo>
                  <a:pt x="209073" y="2701119"/>
                </a:lnTo>
                <a:lnTo>
                  <a:pt x="213209" y="2652366"/>
                </a:lnTo>
                <a:lnTo>
                  <a:pt x="216588" y="2604122"/>
                </a:lnTo>
                <a:lnTo>
                  <a:pt x="226298" y="2566928"/>
                </a:lnTo>
                <a:lnTo>
                  <a:pt x="228117" y="2519737"/>
                </a:lnTo>
                <a:lnTo>
                  <a:pt x="229131" y="2473090"/>
                </a:lnTo>
                <a:lnTo>
                  <a:pt x="229324" y="2426996"/>
                </a:lnTo>
                <a:lnTo>
                  <a:pt x="228682" y="2381466"/>
                </a:lnTo>
                <a:lnTo>
                  <a:pt x="227187" y="2336512"/>
                </a:lnTo>
                <a:lnTo>
                  <a:pt x="224824" y="2292144"/>
                </a:lnTo>
                <a:lnTo>
                  <a:pt x="221576" y="2248372"/>
                </a:lnTo>
                <a:lnTo>
                  <a:pt x="210325" y="2194680"/>
                </a:lnTo>
                <a:lnTo>
                  <a:pt x="205261" y="2152134"/>
                </a:lnTo>
                <a:lnTo>
                  <a:pt x="199264" y="2110218"/>
                </a:lnTo>
                <a:lnTo>
                  <a:pt x="185216" y="2058414"/>
                </a:lnTo>
                <a:lnTo>
                  <a:pt x="177307" y="2017787"/>
                </a:lnTo>
                <a:lnTo>
                  <a:pt x="161314" y="1967295"/>
                </a:lnTo>
                <a:lnTo>
                  <a:pt x="151428" y="1928003"/>
                </a:lnTo>
                <a:lnTo>
                  <a:pt x="133426" y="1878866"/>
                </a:lnTo>
                <a:lnTo>
                  <a:pt x="121500" y="1840951"/>
                </a:lnTo>
                <a:lnTo>
                  <a:pt x="101426" y="1793213"/>
                </a:lnTo>
                <a:lnTo>
                  <a:pt x="80291" y="1746190"/>
                </a:lnTo>
                <a:lnTo>
                  <a:pt x="65185" y="1710421"/>
                </a:lnTo>
                <a:lnTo>
                  <a:pt x="41882" y="1664862"/>
                </a:lnTo>
                <a:lnTo>
                  <a:pt x="17470" y="1620051"/>
                </a:lnTo>
                <a:lnTo>
                  <a:pt x="5097" y="1597673"/>
                </a:lnTo>
                <a:lnTo>
                  <a:pt x="5040" y="1650974"/>
                </a:lnTo>
                <a:lnTo>
                  <a:pt x="20457" y="1679319"/>
                </a:lnTo>
                <a:lnTo>
                  <a:pt x="43689" y="1724927"/>
                </a:lnTo>
                <a:lnTo>
                  <a:pt x="58709" y="1760754"/>
                </a:lnTo>
                <a:lnTo>
                  <a:pt x="79744" y="1807844"/>
                </a:lnTo>
                <a:lnTo>
                  <a:pt x="99704" y="1855659"/>
                </a:lnTo>
                <a:lnTo>
                  <a:pt x="111503" y="1893660"/>
                </a:lnTo>
                <a:lnTo>
                  <a:pt x="129365" y="1942891"/>
                </a:lnTo>
                <a:lnTo>
                  <a:pt x="139098" y="1982286"/>
                </a:lnTo>
                <a:lnTo>
                  <a:pt x="154927" y="2032889"/>
                </a:lnTo>
                <a:lnTo>
                  <a:pt x="162661" y="2073633"/>
                </a:lnTo>
                <a:lnTo>
                  <a:pt x="176524" y="2125563"/>
                </a:lnTo>
                <a:lnTo>
                  <a:pt x="182324" y="2167612"/>
                </a:lnTo>
                <a:lnTo>
                  <a:pt x="187182" y="2210297"/>
                </a:lnTo>
                <a:lnTo>
                  <a:pt x="191114" y="2253607"/>
                </a:lnTo>
                <a:lnTo>
                  <a:pt x="201241" y="2308057"/>
                </a:lnTo>
                <a:lnTo>
                  <a:pt x="203372" y="2352583"/>
                </a:lnTo>
                <a:lnTo>
                  <a:pt x="204626" y="2397700"/>
                </a:lnTo>
                <a:lnTo>
                  <a:pt x="205020" y="2443397"/>
                </a:lnTo>
                <a:lnTo>
                  <a:pt x="204571" y="2489663"/>
                </a:lnTo>
                <a:lnTo>
                  <a:pt x="203295" y="2536487"/>
                </a:lnTo>
                <a:lnTo>
                  <a:pt x="194105" y="2573331"/>
                </a:lnTo>
                <a:lnTo>
                  <a:pt x="191225" y="2621237"/>
                </a:lnTo>
                <a:lnTo>
                  <a:pt x="187567" y="2669669"/>
                </a:lnTo>
                <a:lnTo>
                  <a:pt x="176044" y="2708086"/>
                </a:lnTo>
                <a:lnTo>
                  <a:pt x="170881" y="2757533"/>
                </a:lnTo>
                <a:lnTo>
                  <a:pt x="164990" y="2807472"/>
                </a:lnTo>
                <a:lnTo>
                  <a:pt x="151283" y="2847363"/>
                </a:lnTo>
                <a:lnTo>
                  <a:pt x="136882" y="2887724"/>
                </a:lnTo>
                <a:lnTo>
                  <a:pt x="128905" y="2939069"/>
                </a:lnTo>
                <a:lnTo>
                  <a:pt x="113163" y="2980335"/>
                </a:lnTo>
                <a:lnTo>
                  <a:pt x="96774" y="3022035"/>
                </a:lnTo>
                <a:lnTo>
                  <a:pt x="79757" y="3064161"/>
                </a:lnTo>
                <a:lnTo>
                  <a:pt x="62127" y="3106700"/>
                </a:lnTo>
                <a:lnTo>
                  <a:pt x="43901" y="3149641"/>
                </a:lnTo>
                <a:lnTo>
                  <a:pt x="25094" y="3192974"/>
                </a:lnTo>
                <a:lnTo>
                  <a:pt x="3367" y="3222696"/>
                </a:lnTo>
                <a:lnTo>
                  <a:pt x="3318" y="3268953"/>
                </a:lnTo>
                <a:close/>
              </a:path>
              <a:path w="1364615" h="3698875">
                <a:moveTo>
                  <a:pt x="2991" y="3223210"/>
                </a:moveTo>
                <a:lnTo>
                  <a:pt x="3367" y="3222696"/>
                </a:lnTo>
                <a:lnTo>
                  <a:pt x="5040" y="1650974"/>
                </a:lnTo>
                <a:lnTo>
                  <a:pt x="2170" y="1645697"/>
                </a:lnTo>
                <a:lnTo>
                  <a:pt x="2991" y="3223210"/>
                </a:lnTo>
                <a:close/>
              </a:path>
              <a:path w="1364615" h="3698875">
                <a:moveTo>
                  <a:pt x="779" y="3531124"/>
                </a:moveTo>
                <a:lnTo>
                  <a:pt x="3040" y="3529598"/>
                </a:lnTo>
                <a:lnTo>
                  <a:pt x="3318" y="3268953"/>
                </a:lnTo>
                <a:lnTo>
                  <a:pt x="0" y="3271192"/>
                </a:lnTo>
                <a:lnTo>
                  <a:pt x="779" y="3531124"/>
                </a:lnTo>
                <a:close/>
              </a:path>
              <a:path w="1364615" h="3698875">
                <a:moveTo>
                  <a:pt x="194095" y="3630489"/>
                </a:moveTo>
                <a:lnTo>
                  <a:pt x="318562" y="3546499"/>
                </a:lnTo>
                <a:lnTo>
                  <a:pt x="219922" y="3582419"/>
                </a:lnTo>
                <a:lnTo>
                  <a:pt x="178244" y="3610544"/>
                </a:lnTo>
                <a:lnTo>
                  <a:pt x="34227" y="3661763"/>
                </a:lnTo>
                <a:lnTo>
                  <a:pt x="324609" y="3465813"/>
                </a:lnTo>
                <a:lnTo>
                  <a:pt x="356609" y="3428898"/>
                </a:lnTo>
                <a:lnTo>
                  <a:pt x="158323" y="3562702"/>
                </a:lnTo>
                <a:lnTo>
                  <a:pt x="110147" y="3579890"/>
                </a:lnTo>
                <a:lnTo>
                  <a:pt x="4466" y="3651204"/>
                </a:lnTo>
                <a:lnTo>
                  <a:pt x="6279" y="3573375"/>
                </a:lnTo>
                <a:lnTo>
                  <a:pt x="16407" y="3551220"/>
                </a:lnTo>
                <a:lnTo>
                  <a:pt x="55136" y="3525085"/>
                </a:lnTo>
                <a:lnTo>
                  <a:pt x="117369" y="3452448"/>
                </a:lnTo>
                <a:lnTo>
                  <a:pt x="3040" y="3529598"/>
                </a:lnTo>
                <a:lnTo>
                  <a:pt x="2860" y="3698250"/>
                </a:lnTo>
                <a:lnTo>
                  <a:pt x="3611" y="3697744"/>
                </a:lnTo>
                <a:lnTo>
                  <a:pt x="194095" y="3630489"/>
                </a:lnTo>
                <a:close/>
              </a:path>
              <a:path w="1364615" h="3698875">
                <a:moveTo>
                  <a:pt x="158323" y="3562702"/>
                </a:moveTo>
                <a:lnTo>
                  <a:pt x="395410" y="3402715"/>
                </a:lnTo>
                <a:lnTo>
                  <a:pt x="457848" y="3329940"/>
                </a:lnTo>
                <a:lnTo>
                  <a:pt x="342747" y="3407610"/>
                </a:lnTo>
                <a:lnTo>
                  <a:pt x="310690" y="3444564"/>
                </a:lnTo>
                <a:lnTo>
                  <a:pt x="191484" y="3525004"/>
                </a:lnTo>
                <a:lnTo>
                  <a:pt x="158323" y="3562702"/>
                </a:lnTo>
                <a:close/>
              </a:path>
              <a:path w="1364615" h="3698875">
                <a:moveTo>
                  <a:pt x="139470" y="3606066"/>
                </a:moveTo>
                <a:lnTo>
                  <a:pt x="172531" y="3583756"/>
                </a:lnTo>
                <a:lnTo>
                  <a:pt x="205613" y="3546112"/>
                </a:lnTo>
                <a:lnTo>
                  <a:pt x="99476" y="3617733"/>
                </a:lnTo>
                <a:lnTo>
                  <a:pt x="139470" y="3606066"/>
                </a:lnTo>
                <a:close/>
              </a:path>
              <a:path w="1364615" h="3698875">
                <a:moveTo>
                  <a:pt x="333764" y="3566882"/>
                </a:moveTo>
                <a:lnTo>
                  <a:pt x="664755" y="3343530"/>
                </a:lnTo>
                <a:lnTo>
                  <a:pt x="696803" y="3306583"/>
                </a:lnTo>
                <a:lnTo>
                  <a:pt x="735669" y="3280356"/>
                </a:lnTo>
                <a:lnTo>
                  <a:pt x="767133" y="3243803"/>
                </a:lnTo>
                <a:lnTo>
                  <a:pt x="235567" y="3602504"/>
                </a:lnTo>
                <a:lnTo>
                  <a:pt x="333764" y="3566882"/>
                </a:lnTo>
                <a:close/>
              </a:path>
            </a:pathLst>
          </a:custGeom>
          <a:solidFill>
            <a:srgbClr val="E3D5D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70520" y="7337954"/>
            <a:ext cx="1917486" cy="2948555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1498031" y="4223368"/>
            <a:ext cx="4584700" cy="4614545"/>
            <a:chOff x="11498031" y="4223368"/>
            <a:chExt cx="4584700" cy="4614545"/>
          </a:xfrm>
        </p:grpSpPr>
        <p:sp>
          <p:nvSpPr>
            <p:cNvPr id="9" name="object 9" descr=""/>
            <p:cNvSpPr/>
            <p:nvPr/>
          </p:nvSpPr>
          <p:spPr>
            <a:xfrm>
              <a:off x="11498031" y="4223368"/>
              <a:ext cx="4584700" cy="4614545"/>
            </a:xfrm>
            <a:custGeom>
              <a:avLst/>
              <a:gdLst/>
              <a:ahLst/>
              <a:cxnLst/>
              <a:rect l="l" t="t" r="r" b="b"/>
              <a:pathLst>
                <a:path w="4584700" h="4614545">
                  <a:moveTo>
                    <a:pt x="4098828" y="4614519"/>
                  </a:moveTo>
                  <a:lnTo>
                    <a:pt x="485759" y="4614519"/>
                  </a:lnTo>
                  <a:lnTo>
                    <a:pt x="438976" y="4612296"/>
                  </a:lnTo>
                  <a:lnTo>
                    <a:pt x="393452" y="4605760"/>
                  </a:lnTo>
                  <a:lnTo>
                    <a:pt x="349389" y="4595117"/>
                  </a:lnTo>
                  <a:lnTo>
                    <a:pt x="306992" y="4580570"/>
                  </a:lnTo>
                  <a:lnTo>
                    <a:pt x="266464" y="4562321"/>
                  </a:lnTo>
                  <a:lnTo>
                    <a:pt x="228008" y="4540576"/>
                  </a:lnTo>
                  <a:lnTo>
                    <a:pt x="191829" y="4515536"/>
                  </a:lnTo>
                  <a:lnTo>
                    <a:pt x="158129" y="4487406"/>
                  </a:lnTo>
                  <a:lnTo>
                    <a:pt x="127112" y="4456390"/>
                  </a:lnTo>
                  <a:lnTo>
                    <a:pt x="98983" y="4422690"/>
                  </a:lnTo>
                  <a:lnTo>
                    <a:pt x="73943" y="4386511"/>
                  </a:lnTo>
                  <a:lnTo>
                    <a:pt x="52197" y="4348055"/>
                  </a:lnTo>
                  <a:lnTo>
                    <a:pt x="33949" y="4307527"/>
                  </a:lnTo>
                  <a:lnTo>
                    <a:pt x="19401" y="4265130"/>
                  </a:lnTo>
                  <a:lnTo>
                    <a:pt x="8758" y="4221067"/>
                  </a:lnTo>
                  <a:lnTo>
                    <a:pt x="2223" y="4175542"/>
                  </a:lnTo>
                  <a:lnTo>
                    <a:pt x="0" y="4128759"/>
                  </a:lnTo>
                  <a:lnTo>
                    <a:pt x="0" y="485759"/>
                  </a:lnTo>
                  <a:lnTo>
                    <a:pt x="2223" y="438976"/>
                  </a:lnTo>
                  <a:lnTo>
                    <a:pt x="8758" y="393452"/>
                  </a:lnTo>
                  <a:lnTo>
                    <a:pt x="19401" y="349389"/>
                  </a:lnTo>
                  <a:lnTo>
                    <a:pt x="33949" y="306992"/>
                  </a:lnTo>
                  <a:lnTo>
                    <a:pt x="52197" y="266464"/>
                  </a:lnTo>
                  <a:lnTo>
                    <a:pt x="73943" y="228008"/>
                  </a:lnTo>
                  <a:lnTo>
                    <a:pt x="98983" y="191829"/>
                  </a:lnTo>
                  <a:lnTo>
                    <a:pt x="127112" y="158129"/>
                  </a:lnTo>
                  <a:lnTo>
                    <a:pt x="158129" y="127112"/>
                  </a:lnTo>
                  <a:lnTo>
                    <a:pt x="191829" y="98983"/>
                  </a:lnTo>
                  <a:lnTo>
                    <a:pt x="228008" y="73943"/>
                  </a:lnTo>
                  <a:lnTo>
                    <a:pt x="266464" y="52197"/>
                  </a:lnTo>
                  <a:lnTo>
                    <a:pt x="306992" y="33949"/>
                  </a:lnTo>
                  <a:lnTo>
                    <a:pt x="349389" y="19401"/>
                  </a:lnTo>
                  <a:lnTo>
                    <a:pt x="393452" y="8758"/>
                  </a:lnTo>
                  <a:lnTo>
                    <a:pt x="438976" y="2223"/>
                  </a:lnTo>
                  <a:lnTo>
                    <a:pt x="485759" y="0"/>
                  </a:lnTo>
                  <a:lnTo>
                    <a:pt x="4098828" y="0"/>
                  </a:lnTo>
                  <a:lnTo>
                    <a:pt x="4145611" y="2223"/>
                  </a:lnTo>
                  <a:lnTo>
                    <a:pt x="4191137" y="8758"/>
                  </a:lnTo>
                  <a:lnTo>
                    <a:pt x="4235201" y="19401"/>
                  </a:lnTo>
                  <a:lnTo>
                    <a:pt x="4277600" y="33949"/>
                  </a:lnTo>
                  <a:lnTo>
                    <a:pt x="4318130" y="52197"/>
                  </a:lnTo>
                  <a:lnTo>
                    <a:pt x="4356588" y="73943"/>
                  </a:lnTo>
                  <a:lnTo>
                    <a:pt x="4392770" y="98983"/>
                  </a:lnTo>
                  <a:lnTo>
                    <a:pt x="4426472" y="127112"/>
                  </a:lnTo>
                  <a:lnTo>
                    <a:pt x="4457492" y="158129"/>
                  </a:lnTo>
                  <a:lnTo>
                    <a:pt x="4485624" y="191829"/>
                  </a:lnTo>
                  <a:lnTo>
                    <a:pt x="4510666" y="228008"/>
                  </a:lnTo>
                  <a:lnTo>
                    <a:pt x="4532414" y="266464"/>
                  </a:lnTo>
                  <a:lnTo>
                    <a:pt x="4550665" y="306992"/>
                  </a:lnTo>
                  <a:lnTo>
                    <a:pt x="4565214" y="349389"/>
                  </a:lnTo>
                  <a:lnTo>
                    <a:pt x="4575858" y="393452"/>
                  </a:lnTo>
                  <a:lnTo>
                    <a:pt x="4582394" y="438976"/>
                  </a:lnTo>
                  <a:lnTo>
                    <a:pt x="4584618" y="485759"/>
                  </a:lnTo>
                  <a:lnTo>
                    <a:pt x="4584618" y="4128759"/>
                  </a:lnTo>
                  <a:lnTo>
                    <a:pt x="4582394" y="4175542"/>
                  </a:lnTo>
                  <a:lnTo>
                    <a:pt x="4575858" y="4221067"/>
                  </a:lnTo>
                  <a:lnTo>
                    <a:pt x="4565214" y="4265130"/>
                  </a:lnTo>
                  <a:lnTo>
                    <a:pt x="4550665" y="4307527"/>
                  </a:lnTo>
                  <a:lnTo>
                    <a:pt x="4532414" y="4348055"/>
                  </a:lnTo>
                  <a:lnTo>
                    <a:pt x="4510666" y="4386511"/>
                  </a:lnTo>
                  <a:lnTo>
                    <a:pt x="4485624" y="4422690"/>
                  </a:lnTo>
                  <a:lnTo>
                    <a:pt x="4457492" y="4456390"/>
                  </a:lnTo>
                  <a:lnTo>
                    <a:pt x="4426472" y="4487406"/>
                  </a:lnTo>
                  <a:lnTo>
                    <a:pt x="4392770" y="4515536"/>
                  </a:lnTo>
                  <a:lnTo>
                    <a:pt x="4356588" y="4540576"/>
                  </a:lnTo>
                  <a:lnTo>
                    <a:pt x="4318130" y="4562321"/>
                  </a:lnTo>
                  <a:lnTo>
                    <a:pt x="4277600" y="4580570"/>
                  </a:lnTo>
                  <a:lnTo>
                    <a:pt x="4235201" y="4595117"/>
                  </a:lnTo>
                  <a:lnTo>
                    <a:pt x="4191137" y="4605760"/>
                  </a:lnTo>
                  <a:lnTo>
                    <a:pt x="4145611" y="4612296"/>
                  </a:lnTo>
                  <a:lnTo>
                    <a:pt x="4098828" y="4614519"/>
                  </a:lnTo>
                  <a:close/>
                </a:path>
              </a:pathLst>
            </a:custGeom>
            <a:solidFill>
              <a:srgbClr val="E3D5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5708" y="5795710"/>
              <a:ext cx="66675" cy="66675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3211591" y="4632046"/>
            <a:ext cx="2021839" cy="4883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00" spc="-140" b="1">
                <a:solidFill>
                  <a:srgbClr val="2F1B45"/>
                </a:solidFill>
                <a:latin typeface="Arial"/>
                <a:cs typeface="Arial"/>
              </a:rPr>
              <a:t>Add</a:t>
            </a:r>
            <a:r>
              <a:rPr dirty="0" sz="3000" spc="-110" b="1">
                <a:solidFill>
                  <a:srgbClr val="2F1B45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2F1B45"/>
                </a:solidFill>
                <a:latin typeface="Arial"/>
                <a:cs typeface="Arial"/>
              </a:rPr>
              <a:t>to</a:t>
            </a:r>
            <a:r>
              <a:rPr dirty="0" sz="3000" spc="-175" b="1">
                <a:solidFill>
                  <a:srgbClr val="2F1B45"/>
                </a:solidFill>
                <a:latin typeface="Arial"/>
                <a:cs typeface="Arial"/>
              </a:rPr>
              <a:t> </a:t>
            </a:r>
            <a:r>
              <a:rPr dirty="0" sz="3000" spc="-20" b="1">
                <a:solidFill>
                  <a:srgbClr val="2F1B45"/>
                </a:solidFill>
                <a:latin typeface="Arial"/>
                <a:cs typeface="Arial"/>
              </a:rPr>
              <a:t>Cart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85695" y="4853270"/>
            <a:ext cx="3318510" cy="4883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00" spc="-190" b="1">
                <a:solidFill>
                  <a:srgbClr val="2F1B45"/>
                </a:solidFill>
                <a:latin typeface="Arial"/>
                <a:cs typeface="Arial"/>
              </a:rPr>
              <a:t>Responsive</a:t>
            </a:r>
            <a:r>
              <a:rPr dirty="0" sz="3000" spc="-45" b="1">
                <a:solidFill>
                  <a:srgbClr val="2F1B45"/>
                </a:solidFill>
                <a:latin typeface="Arial"/>
                <a:cs typeface="Arial"/>
              </a:rPr>
              <a:t> </a:t>
            </a:r>
            <a:r>
              <a:rPr dirty="0" sz="3000" spc="-114" b="1">
                <a:solidFill>
                  <a:srgbClr val="2F1B45"/>
                </a:solidFill>
                <a:latin typeface="Arial"/>
                <a:cs typeface="Arial"/>
              </a:rPr>
              <a:t>Design: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9889" y="6078626"/>
            <a:ext cx="66675" cy="66675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2225445" y="5795710"/>
            <a:ext cx="246379" cy="1791970"/>
            <a:chOff x="2225445" y="5795710"/>
            <a:chExt cx="246379" cy="1791970"/>
          </a:xfrm>
        </p:grpSpPr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740" y="5795710"/>
              <a:ext cx="66675" cy="666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5445" y="6518483"/>
              <a:ext cx="66675" cy="666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7356" y="7520757"/>
              <a:ext cx="66675" cy="66675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7290339" y="5909640"/>
            <a:ext cx="348107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17600"/>
              </a:lnSpc>
              <a:spcBef>
                <a:spcPts val="95"/>
              </a:spcBef>
            </a:pP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Thoroughly</a:t>
            </a:r>
            <a:r>
              <a:rPr dirty="0" sz="1700" spc="-7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tested</a:t>
            </a:r>
            <a:r>
              <a:rPr dirty="0" sz="1700" spc="-7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and</a:t>
            </a:r>
            <a:r>
              <a:rPr dirty="0" sz="1700" spc="-7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adjusted</a:t>
            </a:r>
            <a:r>
              <a:rPr dirty="0" sz="1700" spc="-7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the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layout</a:t>
            </a:r>
            <a:r>
              <a:rPr dirty="0" sz="1700" spc="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55">
                <a:solidFill>
                  <a:srgbClr val="2F1B45"/>
                </a:solidFill>
                <a:latin typeface="Arial MT"/>
                <a:cs typeface="Arial MT"/>
              </a:rPr>
              <a:t>for</a:t>
            </a:r>
            <a:r>
              <a:rPr dirty="0" sz="1700" spc="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different</a:t>
            </a:r>
            <a:r>
              <a:rPr dirty="0" sz="1700" spc="1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2F1B45"/>
                </a:solidFill>
                <a:latin typeface="Arial MT"/>
                <a:cs typeface="Arial MT"/>
              </a:rPr>
              <a:t>screen</a:t>
            </a:r>
            <a:r>
              <a:rPr dirty="0" sz="1700" spc="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sizes, 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ensuring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consistent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 functionality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and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aesthetics.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130751" y="4632046"/>
            <a:ext cx="3599815" cy="193484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501015" marR="774065" indent="472440">
              <a:lnSpc>
                <a:spcPts val="3479"/>
              </a:lnSpc>
              <a:spcBef>
                <a:spcPts val="350"/>
              </a:spcBef>
            </a:pPr>
            <a:r>
              <a:rPr dirty="0" sz="3000" spc="-10" b="1">
                <a:solidFill>
                  <a:srgbClr val="2F1B45"/>
                </a:solidFill>
                <a:latin typeface="Arial"/>
                <a:cs typeface="Arial"/>
              </a:rPr>
              <a:t>Toastify </a:t>
            </a:r>
            <a:r>
              <a:rPr dirty="0" sz="3000" spc="-75" b="1">
                <a:solidFill>
                  <a:srgbClr val="2F1B45"/>
                </a:solidFill>
                <a:latin typeface="Arial"/>
                <a:cs typeface="Arial"/>
              </a:rPr>
              <a:t>Notifications:</a:t>
            </a:r>
            <a:endParaRPr sz="3000">
              <a:latin typeface="Arial"/>
              <a:cs typeface="Arial"/>
            </a:endParaRPr>
          </a:p>
          <a:p>
            <a:pPr algn="ctr" marL="12700" marR="5080">
              <a:lnSpc>
                <a:spcPct val="117600"/>
              </a:lnSpc>
              <a:spcBef>
                <a:spcPts val="615"/>
              </a:spcBef>
            </a:pP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Created</a:t>
            </a:r>
            <a:r>
              <a:rPr dirty="0" sz="1700" spc="-4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a</a:t>
            </a:r>
            <a:r>
              <a:rPr dirty="0" sz="1700" spc="-4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client-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rendered</a:t>
            </a:r>
            <a:r>
              <a:rPr dirty="0" sz="1700" spc="-4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component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to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65">
                <a:solidFill>
                  <a:srgbClr val="2F1B45"/>
                </a:solidFill>
                <a:latin typeface="Arial MT"/>
                <a:cs typeface="Arial MT"/>
              </a:rPr>
              <a:t>manage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toast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notifications efficiently.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45329" y="7085441"/>
            <a:ext cx="66675" cy="66675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12233994" y="6916455"/>
            <a:ext cx="348424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7600"/>
              </a:lnSpc>
              <a:spcBef>
                <a:spcPts val="95"/>
              </a:spcBef>
            </a:pP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Added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85">
                <a:solidFill>
                  <a:srgbClr val="2F1B45"/>
                </a:solidFill>
                <a:latin typeface="Arial MT"/>
                <a:cs typeface="Arial MT"/>
              </a:rPr>
              <a:t>success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0">
                <a:solidFill>
                  <a:srgbClr val="2F1B45"/>
                </a:solidFill>
                <a:latin typeface="Arial MT"/>
                <a:cs typeface="Arial MT"/>
              </a:rPr>
              <a:t>messages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 to</a:t>
            </a:r>
            <a:r>
              <a:rPr dirty="0" sz="1700" spc="-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confirm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user</a:t>
            </a:r>
            <a:r>
              <a:rPr dirty="0" sz="1700" spc="-10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actions,</a:t>
            </a:r>
            <a:r>
              <a:rPr dirty="0" sz="1700" spc="-9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45">
                <a:solidFill>
                  <a:srgbClr val="2F1B45"/>
                </a:solidFill>
                <a:latin typeface="Arial MT"/>
                <a:cs typeface="Arial MT"/>
              </a:rPr>
              <a:t>such</a:t>
            </a:r>
            <a:r>
              <a:rPr dirty="0" sz="1700" spc="-7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14">
                <a:solidFill>
                  <a:srgbClr val="2F1B45"/>
                </a:solidFill>
                <a:latin typeface="Arial MT"/>
                <a:cs typeface="Arial MT"/>
              </a:rPr>
              <a:t>as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adding</a:t>
            </a:r>
            <a:r>
              <a:rPr dirty="0" sz="1700" spc="-7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items</a:t>
            </a:r>
            <a:r>
              <a:rPr dirty="0" sz="1700" spc="-7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to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the</a:t>
            </a:r>
            <a:r>
              <a:rPr dirty="0" sz="1700" spc="-3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cart.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455037" y="4841627"/>
            <a:ext cx="3974465" cy="3449954"/>
          </a:xfrm>
          <a:prstGeom prst="rect">
            <a:avLst/>
          </a:prstGeom>
        </p:spPr>
        <p:txBody>
          <a:bodyPr wrap="square" lIns="0" tIns="249554" rIns="0" bIns="0" rtlCol="0" vert="horz">
            <a:spAutoFit/>
          </a:bodyPr>
          <a:lstStyle/>
          <a:p>
            <a:pPr marL="864869">
              <a:lnSpc>
                <a:spcPct val="100000"/>
              </a:lnSpc>
              <a:spcBef>
                <a:spcPts val="1964"/>
              </a:spcBef>
            </a:pPr>
            <a:r>
              <a:rPr dirty="0" sz="3000" spc="-10" b="1">
                <a:solidFill>
                  <a:srgbClr val="2F1B45"/>
                </a:solidFill>
                <a:latin typeface="Arial"/>
                <a:cs typeface="Arial"/>
              </a:rPr>
              <a:t>Workflow:</a:t>
            </a:r>
            <a:endParaRPr sz="3000">
              <a:latin typeface="Arial"/>
              <a:cs typeface="Arial"/>
            </a:endParaRPr>
          </a:p>
          <a:p>
            <a:pPr algn="ctr" marL="170180" marR="249554">
              <a:lnSpc>
                <a:spcPct val="117600"/>
              </a:lnSpc>
              <a:spcBef>
                <a:spcPts val="710"/>
              </a:spcBef>
            </a:pPr>
            <a:r>
              <a:rPr dirty="0" sz="1700" spc="-40">
                <a:solidFill>
                  <a:srgbClr val="2F1B45"/>
                </a:solidFill>
                <a:latin typeface="Arial MT"/>
                <a:cs typeface="Arial MT"/>
              </a:rPr>
              <a:t>Developed</a:t>
            </a:r>
            <a:r>
              <a:rPr dirty="0" sz="1700" spc="-8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a</a:t>
            </a:r>
            <a:r>
              <a:rPr dirty="0" sz="1700" spc="-9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slice</a:t>
            </a:r>
            <a:r>
              <a:rPr dirty="0" sz="1700" spc="-7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2F1B45"/>
                </a:solidFill>
                <a:latin typeface="Arial MT"/>
                <a:cs typeface="Arial MT"/>
              </a:rPr>
              <a:t>using</a:t>
            </a:r>
            <a:r>
              <a:rPr dirty="0" sz="1700" spc="-6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85">
                <a:solidFill>
                  <a:srgbClr val="2F1B45"/>
                </a:solidFill>
                <a:latin typeface="Arial MT"/>
                <a:cs typeface="Arial MT"/>
              </a:rPr>
              <a:t>Redux</a:t>
            </a:r>
            <a:r>
              <a:rPr dirty="0" sz="1700" spc="-3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Toolkit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to</a:t>
            </a:r>
            <a:r>
              <a:rPr dirty="0" sz="1700" spc="2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65">
                <a:solidFill>
                  <a:srgbClr val="2F1B45"/>
                </a:solidFill>
                <a:latin typeface="Arial MT"/>
                <a:cs typeface="Arial MT"/>
              </a:rPr>
              <a:t>manage</a:t>
            </a:r>
            <a:r>
              <a:rPr dirty="0" sz="1700" spc="2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cart</a:t>
            </a:r>
            <a:r>
              <a:rPr dirty="0" sz="1700" spc="2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state.</a:t>
            </a:r>
            <a:endParaRPr sz="1700">
              <a:latin typeface="Arial MT"/>
              <a:cs typeface="Arial MT"/>
            </a:endParaRPr>
          </a:p>
          <a:p>
            <a:pPr algn="ctr" marL="12700" marR="5080">
              <a:lnSpc>
                <a:spcPct val="117600"/>
              </a:lnSpc>
              <a:spcBef>
                <a:spcPts val="894"/>
              </a:spcBef>
            </a:pP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Configured</a:t>
            </a:r>
            <a:r>
              <a:rPr dirty="0" sz="1700" spc="-5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store.ts</a:t>
            </a:r>
            <a:r>
              <a:rPr dirty="0" sz="1700" spc="-5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to</a:t>
            </a:r>
            <a:r>
              <a:rPr dirty="0" sz="1700" spc="-5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include</a:t>
            </a:r>
            <a:r>
              <a:rPr dirty="0" sz="1700" spc="-5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persistence middleware</a:t>
            </a:r>
            <a:r>
              <a:rPr dirty="0" sz="1700" spc="-3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55">
                <a:solidFill>
                  <a:srgbClr val="2F1B45"/>
                </a:solidFill>
                <a:latin typeface="Arial MT"/>
                <a:cs typeface="Arial MT"/>
              </a:rPr>
              <a:t>for</a:t>
            </a:r>
            <a:r>
              <a:rPr dirty="0" sz="1700" spc="-3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65">
                <a:solidFill>
                  <a:srgbClr val="2F1B45"/>
                </a:solidFill>
                <a:latin typeface="Arial MT"/>
                <a:cs typeface="Arial MT"/>
              </a:rPr>
              <a:t>saving</a:t>
            </a:r>
            <a:r>
              <a:rPr dirty="0" sz="1700" spc="-3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cart</a:t>
            </a:r>
            <a:r>
              <a:rPr dirty="0" sz="1700" spc="-2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data</a:t>
            </a:r>
            <a:r>
              <a:rPr dirty="0" sz="1700" spc="-3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in</a:t>
            </a:r>
            <a:r>
              <a:rPr dirty="0" sz="1700" spc="-3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local storage.</a:t>
            </a:r>
            <a:endParaRPr sz="1700">
              <a:latin typeface="Arial MT"/>
              <a:cs typeface="Arial MT"/>
            </a:endParaRPr>
          </a:p>
          <a:p>
            <a:pPr algn="ctr" marL="210185" marR="202565">
              <a:lnSpc>
                <a:spcPct val="117600"/>
              </a:lnSpc>
              <a:spcBef>
                <a:spcPts val="690"/>
              </a:spcBef>
            </a:pPr>
            <a:r>
              <a:rPr dirty="0" sz="1700" spc="-20">
                <a:solidFill>
                  <a:srgbClr val="2F1B45"/>
                </a:solidFill>
                <a:latin typeface="Arial MT"/>
                <a:cs typeface="Arial MT"/>
              </a:rPr>
              <a:t>Connected</a:t>
            </a:r>
            <a:r>
              <a:rPr dirty="0" sz="1700" spc="-70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the</a:t>
            </a:r>
            <a:r>
              <a:rPr dirty="0" sz="1700" spc="-6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toast</a:t>
            </a:r>
            <a:r>
              <a:rPr dirty="0" sz="1700" spc="-6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notification component</a:t>
            </a:r>
            <a:r>
              <a:rPr dirty="0" sz="1700" spc="-1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to</a:t>
            </a:r>
            <a:r>
              <a:rPr dirty="0" sz="1700" spc="-1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trigger</a:t>
            </a:r>
            <a:r>
              <a:rPr dirty="0" sz="1700" spc="-1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upon</a:t>
            </a:r>
            <a:r>
              <a:rPr dirty="0" sz="1700" spc="-1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30">
                <a:solidFill>
                  <a:srgbClr val="2F1B45"/>
                </a:solidFill>
                <a:latin typeface="Arial MT"/>
                <a:cs typeface="Arial MT"/>
              </a:rPr>
              <a:t>successful </a:t>
            </a:r>
            <a:r>
              <a:rPr dirty="0" sz="1700">
                <a:solidFill>
                  <a:srgbClr val="2F1B45"/>
                </a:solidFill>
                <a:latin typeface="Arial MT"/>
                <a:cs typeface="Arial MT"/>
              </a:rPr>
              <a:t>cart</a:t>
            </a:r>
            <a:r>
              <a:rPr dirty="0" sz="1700" spc="25">
                <a:solidFill>
                  <a:srgbClr val="2F1B4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F1B45"/>
                </a:solidFill>
                <a:latin typeface="Arial MT"/>
                <a:cs typeface="Arial MT"/>
              </a:rPr>
              <a:t>actions.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981" y="671974"/>
            <a:ext cx="9594215" cy="14820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50" spc="-750" b="1">
                <a:solidFill>
                  <a:srgbClr val="E3D6D5"/>
                </a:solidFill>
                <a:latin typeface="Arial"/>
                <a:cs typeface="Arial"/>
              </a:rPr>
              <a:t>BEST</a:t>
            </a:r>
            <a:r>
              <a:rPr dirty="0" sz="9550" spc="-350" b="1">
                <a:solidFill>
                  <a:srgbClr val="E3D6D5"/>
                </a:solidFill>
                <a:latin typeface="Arial"/>
                <a:cs typeface="Arial"/>
              </a:rPr>
              <a:t> </a:t>
            </a:r>
            <a:r>
              <a:rPr dirty="0" sz="9550" spc="-575" b="1">
                <a:solidFill>
                  <a:srgbClr val="E3D6D5"/>
                </a:solidFill>
                <a:latin typeface="Arial"/>
                <a:cs typeface="Arial"/>
              </a:rPr>
              <a:t>PRACTICES</a:t>
            </a:r>
            <a:endParaRPr sz="95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07981" y="2076505"/>
            <a:ext cx="6586855" cy="1482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50" spc="-420" b="1">
                <a:solidFill>
                  <a:srgbClr val="E3D6D5"/>
                </a:solidFill>
                <a:latin typeface="Arial"/>
                <a:cs typeface="Arial"/>
              </a:rPr>
              <a:t>FOLLOWED</a:t>
            </a:r>
            <a:endParaRPr sz="95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3456" y="3517361"/>
            <a:ext cx="119327" cy="11932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317423" y="3283830"/>
            <a:ext cx="6132830" cy="130175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>
              <a:lnSpc>
                <a:spcPts val="3170"/>
              </a:lnSpc>
              <a:spcBef>
                <a:spcPts val="650"/>
              </a:spcBef>
            </a:pPr>
            <a:r>
              <a:rPr dirty="0" sz="3050" spc="-135" b="1">
                <a:solidFill>
                  <a:srgbClr val="F5CB7C"/>
                </a:solidFill>
                <a:latin typeface="Arial"/>
                <a:cs typeface="Arial"/>
              </a:rPr>
              <a:t>Ensured</a:t>
            </a:r>
            <a:r>
              <a:rPr dirty="0" sz="3050" spc="-10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050" spc="-150" b="1">
                <a:solidFill>
                  <a:srgbClr val="F5CB7C"/>
                </a:solidFill>
                <a:latin typeface="Arial"/>
                <a:cs typeface="Arial"/>
              </a:rPr>
              <a:t>code</a:t>
            </a:r>
            <a:r>
              <a:rPr dirty="0" sz="3050" spc="-10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050" spc="-60" b="1">
                <a:solidFill>
                  <a:srgbClr val="F5CB7C"/>
                </a:solidFill>
                <a:latin typeface="Arial"/>
                <a:cs typeface="Arial"/>
              </a:rPr>
              <a:t>modularity</a:t>
            </a:r>
            <a:r>
              <a:rPr dirty="0" sz="3050" spc="-10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050" spc="-25" b="1">
                <a:solidFill>
                  <a:srgbClr val="F5CB7C"/>
                </a:solidFill>
                <a:latin typeface="Arial"/>
                <a:cs typeface="Arial"/>
              </a:rPr>
              <a:t>by </a:t>
            </a:r>
            <a:r>
              <a:rPr dirty="0" sz="3050" spc="-114" b="1">
                <a:solidFill>
                  <a:srgbClr val="F5CB7C"/>
                </a:solidFill>
                <a:latin typeface="Arial"/>
                <a:cs typeface="Arial"/>
              </a:rPr>
              <a:t>separating</a:t>
            </a:r>
            <a:r>
              <a:rPr dirty="0" sz="3050" spc="-6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050" spc="-155" b="1">
                <a:solidFill>
                  <a:srgbClr val="F5CB7C"/>
                </a:solidFill>
                <a:latin typeface="Arial"/>
                <a:cs typeface="Arial"/>
              </a:rPr>
              <a:t>concerns</a:t>
            </a:r>
            <a:r>
              <a:rPr dirty="0" sz="3050" spc="-7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050" spc="-45" b="1">
                <a:solidFill>
                  <a:srgbClr val="F5CB7C"/>
                </a:solidFill>
                <a:latin typeface="Arial"/>
                <a:cs typeface="Arial"/>
              </a:rPr>
              <a:t>into</a:t>
            </a:r>
            <a:r>
              <a:rPr dirty="0" sz="3050" spc="-70" b="1">
                <a:solidFill>
                  <a:srgbClr val="F5CB7C"/>
                </a:solidFill>
                <a:latin typeface="Arial"/>
                <a:cs typeface="Arial"/>
              </a:rPr>
              <a:t> dedicated </a:t>
            </a:r>
            <a:r>
              <a:rPr dirty="0" sz="3050" spc="-95" b="1">
                <a:solidFill>
                  <a:srgbClr val="F5CB7C"/>
                </a:solidFill>
                <a:latin typeface="Arial"/>
                <a:cs typeface="Arial"/>
              </a:rPr>
              <a:t>folders</a:t>
            </a:r>
            <a:r>
              <a:rPr dirty="0" sz="3050" spc="-10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050" spc="-114" b="1">
                <a:solidFill>
                  <a:srgbClr val="F5CB7C"/>
                </a:solidFill>
                <a:latin typeface="Arial"/>
                <a:cs typeface="Arial"/>
              </a:rPr>
              <a:t>and</a:t>
            </a:r>
            <a:r>
              <a:rPr dirty="0" sz="3050" spc="-9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050" spc="-10" b="1">
                <a:solidFill>
                  <a:srgbClr val="F5CB7C"/>
                </a:solidFill>
                <a:latin typeface="Arial"/>
                <a:cs typeface="Arial"/>
              </a:rPr>
              <a:t>files.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29468" y="6668478"/>
            <a:ext cx="1358235" cy="361973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0196" y="5013047"/>
            <a:ext cx="127676" cy="12767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2060" y="6574108"/>
            <a:ext cx="127991" cy="12799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83331" y="8133284"/>
            <a:ext cx="122116" cy="12211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163997" y="4764066"/>
            <a:ext cx="7078345" cy="447738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62865" marR="335280">
              <a:lnSpc>
                <a:spcPts val="3460"/>
              </a:lnSpc>
              <a:spcBef>
                <a:spcPts val="635"/>
              </a:spcBef>
            </a:pPr>
            <a:r>
              <a:rPr dirty="0" sz="3300" spc="-114" b="1">
                <a:solidFill>
                  <a:srgbClr val="F5CB7C"/>
                </a:solidFill>
                <a:latin typeface="Arial"/>
                <a:cs typeface="Arial"/>
              </a:rPr>
              <a:t>Followed</a:t>
            </a:r>
            <a:r>
              <a:rPr dirty="0" sz="3300" spc="-9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130" b="1">
                <a:solidFill>
                  <a:srgbClr val="F5CB7C"/>
                </a:solidFill>
                <a:latin typeface="Arial"/>
                <a:cs typeface="Arial"/>
              </a:rPr>
              <a:t>clean</a:t>
            </a:r>
            <a:r>
              <a:rPr dirty="0" sz="3300" spc="-9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180" b="1">
                <a:solidFill>
                  <a:srgbClr val="F5CB7C"/>
                </a:solidFill>
                <a:latin typeface="Arial"/>
                <a:cs typeface="Arial"/>
              </a:rPr>
              <a:t>code</a:t>
            </a:r>
            <a:r>
              <a:rPr dirty="0" sz="3300" spc="-8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5CB7C"/>
                </a:solidFill>
                <a:latin typeface="Arial"/>
                <a:cs typeface="Arial"/>
              </a:rPr>
              <a:t>principles, </a:t>
            </a:r>
            <a:r>
              <a:rPr dirty="0" sz="3300" spc="-145" b="1">
                <a:solidFill>
                  <a:srgbClr val="F5CB7C"/>
                </a:solidFill>
                <a:latin typeface="Arial"/>
                <a:cs typeface="Arial"/>
              </a:rPr>
              <a:t>making</a:t>
            </a:r>
            <a:r>
              <a:rPr dirty="0" sz="3300" spc="-12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35" b="1">
                <a:solidFill>
                  <a:srgbClr val="F5CB7C"/>
                </a:solidFill>
                <a:latin typeface="Arial"/>
                <a:cs typeface="Arial"/>
              </a:rPr>
              <a:t>the</a:t>
            </a:r>
            <a:r>
              <a:rPr dirty="0" sz="3300" spc="-15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90" b="1">
                <a:solidFill>
                  <a:srgbClr val="F5CB7C"/>
                </a:solidFill>
                <a:latin typeface="Arial"/>
                <a:cs typeface="Arial"/>
              </a:rPr>
              <a:t>project</a:t>
            </a:r>
            <a:r>
              <a:rPr dirty="0" sz="3300" spc="-13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215" b="1">
                <a:solidFill>
                  <a:srgbClr val="F5CB7C"/>
                </a:solidFill>
                <a:latin typeface="Arial"/>
                <a:cs typeface="Arial"/>
              </a:rPr>
              <a:t>easy</a:t>
            </a:r>
            <a:r>
              <a:rPr dirty="0" sz="3300" spc="-12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5CB7C"/>
                </a:solidFill>
                <a:latin typeface="Arial"/>
                <a:cs typeface="Arial"/>
              </a:rPr>
              <a:t>to</a:t>
            </a:r>
            <a:r>
              <a:rPr dirty="0" sz="3300" spc="-13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65" b="1">
                <a:solidFill>
                  <a:srgbClr val="F5CB7C"/>
                </a:solidFill>
                <a:latin typeface="Arial"/>
                <a:cs typeface="Arial"/>
              </a:rPr>
              <a:t>maintain </a:t>
            </a:r>
            <a:r>
              <a:rPr dirty="0" sz="3300" spc="-145" b="1">
                <a:solidFill>
                  <a:srgbClr val="F5CB7C"/>
                </a:solidFill>
                <a:latin typeface="Arial"/>
                <a:cs typeface="Arial"/>
              </a:rPr>
              <a:t>and</a:t>
            </a:r>
            <a:r>
              <a:rPr dirty="0" sz="3300" spc="-10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5CB7C"/>
                </a:solidFill>
                <a:latin typeface="Arial"/>
                <a:cs typeface="Arial"/>
              </a:rPr>
              <a:t>extend.</a:t>
            </a:r>
            <a:endParaRPr sz="3300">
              <a:latin typeface="Arial"/>
              <a:cs typeface="Arial"/>
            </a:endParaRPr>
          </a:p>
          <a:p>
            <a:pPr marL="45085" marR="5080">
              <a:lnSpc>
                <a:spcPts val="3460"/>
              </a:lnSpc>
              <a:spcBef>
                <a:spcPts val="1914"/>
              </a:spcBef>
            </a:pPr>
            <a:r>
              <a:rPr dirty="0" sz="3300" spc="-70" b="1">
                <a:solidFill>
                  <a:srgbClr val="F5CB7C"/>
                </a:solidFill>
                <a:latin typeface="Arial"/>
                <a:cs typeface="Arial"/>
              </a:rPr>
              <a:t>Implemented</a:t>
            </a:r>
            <a:r>
              <a:rPr dirty="0" sz="3300" spc="-12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70" b="1">
                <a:solidFill>
                  <a:srgbClr val="F5CB7C"/>
                </a:solidFill>
                <a:latin typeface="Arial"/>
                <a:cs typeface="Arial"/>
              </a:rPr>
              <a:t>efficient</a:t>
            </a:r>
            <a:r>
              <a:rPr dirty="0" sz="3300" spc="-12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5CB7C"/>
                </a:solidFill>
                <a:latin typeface="Arial"/>
                <a:cs typeface="Arial"/>
              </a:rPr>
              <a:t>state </a:t>
            </a:r>
            <a:r>
              <a:rPr dirty="0" sz="3300" spc="-130" b="1">
                <a:solidFill>
                  <a:srgbClr val="F5CB7C"/>
                </a:solidFill>
                <a:latin typeface="Arial"/>
                <a:cs typeface="Arial"/>
              </a:rPr>
              <a:t>management</a:t>
            </a:r>
            <a:r>
              <a:rPr dirty="0" sz="3300" spc="-8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215" b="1">
                <a:solidFill>
                  <a:srgbClr val="F5CB7C"/>
                </a:solidFill>
                <a:latin typeface="Arial"/>
                <a:cs typeface="Arial"/>
              </a:rPr>
              <a:t>using</a:t>
            </a:r>
            <a:r>
              <a:rPr dirty="0" sz="3300" spc="-8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195" b="1">
                <a:solidFill>
                  <a:srgbClr val="F5CB7C"/>
                </a:solidFill>
                <a:latin typeface="Arial"/>
                <a:cs typeface="Arial"/>
              </a:rPr>
              <a:t>Redux</a:t>
            </a:r>
            <a:r>
              <a:rPr dirty="0" sz="3300" spc="-8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75" b="1">
                <a:solidFill>
                  <a:srgbClr val="F5CB7C"/>
                </a:solidFill>
                <a:latin typeface="Arial"/>
                <a:cs typeface="Arial"/>
              </a:rPr>
              <a:t>Toolkit</a:t>
            </a:r>
            <a:r>
              <a:rPr dirty="0" sz="3300" spc="-8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F5CB7C"/>
                </a:solidFill>
                <a:latin typeface="Arial"/>
                <a:cs typeface="Arial"/>
              </a:rPr>
              <a:t>and </a:t>
            </a:r>
            <a:r>
              <a:rPr dirty="0" sz="3300" spc="-50" b="1">
                <a:solidFill>
                  <a:srgbClr val="F5CB7C"/>
                </a:solidFill>
                <a:latin typeface="Arial"/>
                <a:cs typeface="Arial"/>
              </a:rPr>
              <a:t>redux-</a:t>
            </a:r>
            <a:r>
              <a:rPr dirty="0" sz="3300" spc="-10" b="1">
                <a:solidFill>
                  <a:srgbClr val="F5CB7C"/>
                </a:solidFill>
                <a:latin typeface="Arial"/>
                <a:cs typeface="Arial"/>
              </a:rPr>
              <a:t>persist.</a:t>
            </a:r>
            <a:endParaRPr sz="3300">
              <a:latin typeface="Arial"/>
              <a:cs typeface="Arial"/>
            </a:endParaRPr>
          </a:p>
          <a:p>
            <a:pPr marL="12700" marR="563880">
              <a:lnSpc>
                <a:spcPts val="3310"/>
              </a:lnSpc>
              <a:spcBef>
                <a:spcPts val="1950"/>
              </a:spcBef>
            </a:pPr>
            <a:r>
              <a:rPr dirty="0" sz="3150" spc="-125" b="1">
                <a:solidFill>
                  <a:srgbClr val="F5CB7C"/>
                </a:solidFill>
                <a:latin typeface="Arial"/>
                <a:cs typeface="Arial"/>
              </a:rPr>
              <a:t>Tested</a:t>
            </a:r>
            <a:r>
              <a:rPr dirty="0" sz="3150" spc="-8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150" spc="-20" b="1">
                <a:solidFill>
                  <a:srgbClr val="F5CB7C"/>
                </a:solidFill>
                <a:latin typeface="Arial"/>
                <a:cs typeface="Arial"/>
              </a:rPr>
              <a:t>the</a:t>
            </a:r>
            <a:r>
              <a:rPr dirty="0" sz="3150" spc="-8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150" spc="-105" b="1">
                <a:solidFill>
                  <a:srgbClr val="F5CB7C"/>
                </a:solidFill>
                <a:latin typeface="Arial"/>
                <a:cs typeface="Arial"/>
              </a:rPr>
              <a:t>application</a:t>
            </a:r>
            <a:r>
              <a:rPr dirty="0" sz="3150" spc="-8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150" spc="-120" b="1">
                <a:solidFill>
                  <a:srgbClr val="F5CB7C"/>
                </a:solidFill>
                <a:latin typeface="Arial"/>
                <a:cs typeface="Arial"/>
              </a:rPr>
              <a:t>thoroughly</a:t>
            </a:r>
            <a:r>
              <a:rPr dirty="0" sz="3150" spc="-8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150" spc="-25" b="1">
                <a:solidFill>
                  <a:srgbClr val="F5CB7C"/>
                </a:solidFill>
                <a:latin typeface="Arial"/>
                <a:cs typeface="Arial"/>
              </a:rPr>
              <a:t>to </a:t>
            </a:r>
            <a:r>
              <a:rPr dirty="0" sz="3150" spc="-140" b="1">
                <a:solidFill>
                  <a:srgbClr val="F5CB7C"/>
                </a:solidFill>
                <a:latin typeface="Arial"/>
                <a:cs typeface="Arial"/>
              </a:rPr>
              <a:t>ensure</a:t>
            </a:r>
            <a:r>
              <a:rPr dirty="0" sz="3150" spc="-8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150" spc="-185" b="1">
                <a:solidFill>
                  <a:srgbClr val="F5CB7C"/>
                </a:solidFill>
                <a:latin typeface="Arial"/>
                <a:cs typeface="Arial"/>
              </a:rPr>
              <a:t>responsiveness</a:t>
            </a:r>
            <a:r>
              <a:rPr dirty="0" sz="3150" spc="-90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150" spc="-25" b="1">
                <a:solidFill>
                  <a:srgbClr val="F5CB7C"/>
                </a:solidFill>
                <a:latin typeface="Arial"/>
                <a:cs typeface="Arial"/>
              </a:rPr>
              <a:t>and </a:t>
            </a:r>
            <a:r>
              <a:rPr dirty="0" sz="3150" spc="-75" b="1">
                <a:solidFill>
                  <a:srgbClr val="F5CB7C"/>
                </a:solidFill>
                <a:latin typeface="Arial"/>
                <a:cs typeface="Arial"/>
              </a:rPr>
              <a:t>functionality</a:t>
            </a:r>
            <a:r>
              <a:rPr dirty="0" sz="3150" spc="-9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150" spc="-210" b="1">
                <a:solidFill>
                  <a:srgbClr val="F5CB7C"/>
                </a:solidFill>
                <a:latin typeface="Arial"/>
                <a:cs typeface="Arial"/>
              </a:rPr>
              <a:t>across</a:t>
            </a:r>
            <a:r>
              <a:rPr dirty="0" sz="3150" spc="-95" b="1">
                <a:solidFill>
                  <a:srgbClr val="F5CB7C"/>
                </a:solidFill>
                <a:latin typeface="Arial"/>
                <a:cs typeface="Arial"/>
              </a:rPr>
              <a:t> </a:t>
            </a:r>
            <a:r>
              <a:rPr dirty="0" sz="3150" spc="-10" b="1">
                <a:solidFill>
                  <a:srgbClr val="F5CB7C"/>
                </a:solidFill>
                <a:latin typeface="Arial"/>
                <a:cs typeface="Arial"/>
              </a:rPr>
              <a:t>devices.</a:t>
            </a:r>
            <a:endParaRPr sz="3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"/>
            <a:ext cx="8000999" cy="102869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1763" y="0"/>
            <a:ext cx="8626235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619625">
              <a:lnSpc>
                <a:spcPct val="100000"/>
              </a:lnSpc>
              <a:spcBef>
                <a:spcPts val="130"/>
              </a:spcBef>
            </a:pPr>
            <a:r>
              <a:rPr dirty="0" sz="4650" spc="-229"/>
              <a:t>Product</a:t>
            </a:r>
            <a:r>
              <a:rPr dirty="0" sz="4650" spc="-420"/>
              <a:t> </a:t>
            </a:r>
            <a:r>
              <a:rPr dirty="0" sz="4650" spc="-305"/>
              <a:t>Listing</a:t>
            </a:r>
            <a:r>
              <a:rPr dirty="0" sz="4650" spc="-415"/>
              <a:t> </a:t>
            </a:r>
            <a:r>
              <a:rPr dirty="0" sz="4650" spc="-445"/>
              <a:t>Page</a:t>
            </a:r>
            <a:endParaRPr sz="46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81659" cy="102107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0039" y="0"/>
            <a:ext cx="4867289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81699" y="598517"/>
            <a:ext cx="6440805" cy="33502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270"/>
              <a:t>Product</a:t>
            </a:r>
            <a:r>
              <a:rPr dirty="0" sz="5200" spc="-490"/>
              <a:t> </a:t>
            </a:r>
            <a:r>
              <a:rPr dirty="0" sz="5200" spc="-275"/>
              <a:t>Detail</a:t>
            </a:r>
            <a:r>
              <a:rPr dirty="0" sz="5200" spc="-484"/>
              <a:t> </a:t>
            </a:r>
            <a:r>
              <a:rPr dirty="0" sz="5200" spc="-500"/>
              <a:t>Page</a:t>
            </a:r>
            <a:endParaRPr sz="5200"/>
          </a:p>
          <a:p>
            <a:pPr>
              <a:lnSpc>
                <a:spcPct val="100000"/>
              </a:lnSpc>
              <a:spcBef>
                <a:spcPts val="6360"/>
              </a:spcBef>
            </a:pPr>
            <a:endParaRPr sz="52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5200" spc="-325"/>
              <a:t>Dynamic</a:t>
            </a:r>
            <a:r>
              <a:rPr dirty="0" sz="5200" spc="-505"/>
              <a:t> </a:t>
            </a:r>
            <a:r>
              <a:rPr dirty="0" sz="5200" spc="-330"/>
              <a:t>Routing</a:t>
            </a:r>
            <a:endParaRPr sz="5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9133" y="0"/>
            <a:ext cx="128777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48700" rIns="0" bIns="0" rtlCol="0" vert="horz">
            <a:spAutoFit/>
          </a:bodyPr>
          <a:lstStyle/>
          <a:p>
            <a:pPr marL="267970">
              <a:lnSpc>
                <a:spcPct val="100000"/>
              </a:lnSpc>
              <a:spcBef>
                <a:spcPts val="130"/>
              </a:spcBef>
            </a:pPr>
            <a:r>
              <a:rPr dirty="0" sz="6800" spc="-565"/>
              <a:t>Redux</a:t>
            </a:r>
            <a:r>
              <a:rPr dirty="0" sz="6800" spc="-640"/>
              <a:t> </a:t>
            </a:r>
            <a:r>
              <a:rPr dirty="0" sz="6800" spc="-405"/>
              <a:t>Store</a:t>
            </a:r>
            <a:endParaRPr sz="6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Muzafar Khan</dc:creator>
  <cp:keywords>DAGckLeR9D4,BAFYlGSe2ys</cp:keywords>
  <dc:title>Purple Pink And Yellow Illustrative E-commerce Optimization Presentation</dc:title>
  <dcterms:created xsi:type="dcterms:W3CDTF">2025-01-21T12:49:31Z</dcterms:created>
  <dcterms:modified xsi:type="dcterms:W3CDTF">2025-01-21T12:49:31Z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2025-01-20T00:00:00Z</vt:filetime>
  </property>
  <property fmtid="{D5CDD505-2E9C-101B-9397-08002B2CF9AE}" pid="3" name="Creator">
    <vt:lpwstr>Canva</vt:lpwstr>
  </property>
  <property fmtid="{D5CDD505-2E9C-101B-9397-08002B2CF9AE}" pid="4" name="LastSaved">
    <vt:filetime>2025-01-21T00:00:00Z</vt:filetime>
  </property>
  <property fmtid="{D5CDD505-2E9C-101B-9397-08002B2CF9AE}" pid="5" name="Producer">
    <vt:lpwstr>iLovePDF</vt:lpwstr>
  </property>
</Properties>
</file>